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4"/>
    <p:sldMasterId id="2147484572" r:id="rId5"/>
  </p:sldMasterIdLst>
  <p:notesMasterIdLst>
    <p:notesMasterId r:id="rId7"/>
  </p:notesMasterIdLst>
  <p:handoutMasterIdLst>
    <p:handoutMasterId r:id="rId8"/>
  </p:handoutMasterIdLst>
  <p:sldIdLst>
    <p:sldId id="784" r:id="rId6"/>
  </p:sldIdLst>
  <p:sldSz cx="12192000" cy="6858000"/>
  <p:notesSz cx="6729413" cy="9715500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6FFFF"/>
    <a:srgbClr val="000099"/>
    <a:srgbClr val="FFCCCC"/>
    <a:srgbClr val="0533C5"/>
    <a:srgbClr val="3333CC"/>
    <a:srgbClr val="C0FEF9"/>
    <a:srgbClr val="FAFD00"/>
    <a:srgbClr val="A2C1FE"/>
    <a:srgbClr val="063DE8"/>
    <a:srgbClr val="FCFE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5594" autoAdjust="0"/>
    <p:restoredTop sz="93562" autoAdjust="0"/>
  </p:normalViewPr>
  <p:slideViewPr>
    <p:cSldViewPr>
      <p:cViewPr varScale="1">
        <p:scale>
          <a:sx n="119" d="100"/>
          <a:sy n="119" d="100"/>
        </p:scale>
        <p:origin x="560" y="17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2" d="100"/>
          <a:sy n="52" d="100"/>
        </p:scale>
        <p:origin x="2964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fc">
            <a:extLst>
              <a:ext uri="{FF2B5EF4-FFF2-40B4-BE49-F238E27FC236}">
                <a16:creationId xmlns:a16="http://schemas.microsoft.com/office/drawing/2014/main" id="{2B9D32D6-1838-4A18-B619-3DEB13929C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9515475"/>
            <a:ext cx="6729413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400" b="1">
                <a:solidFill>
                  <a:srgbClr val="063EF2"/>
                </a:solidFill>
                <a:latin typeface="Arial" charset="0"/>
              </a:defRPr>
            </a:lvl1pPr>
            <a:lvl2pPr marL="742950" indent="-285750">
              <a:defRPr sz="4400" b="1">
                <a:solidFill>
                  <a:srgbClr val="063EF2"/>
                </a:solidFill>
                <a:latin typeface="Arial" charset="0"/>
              </a:defRPr>
            </a:lvl2pPr>
            <a:lvl3pPr marL="1143000" indent="-228600">
              <a:defRPr sz="4400" b="1">
                <a:solidFill>
                  <a:srgbClr val="063EF2"/>
                </a:solidFill>
                <a:latin typeface="Arial" charset="0"/>
              </a:defRPr>
            </a:lvl3pPr>
            <a:lvl4pPr marL="1600200" indent="-228600">
              <a:defRPr sz="4400" b="1">
                <a:solidFill>
                  <a:srgbClr val="063EF2"/>
                </a:solidFill>
                <a:latin typeface="Arial" charset="0"/>
              </a:defRPr>
            </a:lvl4pPr>
            <a:lvl5pPr marL="2057400" indent="-228600">
              <a:defRPr sz="4400" b="1">
                <a:solidFill>
                  <a:srgbClr val="063EF2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  <a:defRPr/>
            </a:pPr>
            <a:endParaRPr lang="en-US" sz="1000">
              <a:solidFill>
                <a:srgbClr val="3E843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D45EE3AC-13BB-49E4-9F5D-55CF23468EE7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30738"/>
            <a:ext cx="4935537" cy="43926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89446" tIns="43938" rIns="89446" bIns="439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Body Text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8351AD7B-F6FA-456C-A3DB-F3A78E220EC1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39725" y="844550"/>
            <a:ext cx="6049963" cy="34036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24" name="fc">
            <a:extLst>
              <a:ext uri="{FF2B5EF4-FFF2-40B4-BE49-F238E27FC236}">
                <a16:creationId xmlns:a16="http://schemas.microsoft.com/office/drawing/2014/main" id="{4DA824D9-5DF6-4AD6-B84C-5939EF1F15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9515475"/>
            <a:ext cx="6729413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400" b="1">
                <a:solidFill>
                  <a:srgbClr val="063EF2"/>
                </a:solidFill>
                <a:latin typeface="Arial" charset="0"/>
              </a:defRPr>
            </a:lvl1pPr>
            <a:lvl2pPr marL="742950" indent="-285750">
              <a:defRPr sz="4400" b="1">
                <a:solidFill>
                  <a:srgbClr val="063EF2"/>
                </a:solidFill>
                <a:latin typeface="Arial" charset="0"/>
              </a:defRPr>
            </a:lvl2pPr>
            <a:lvl3pPr marL="1143000" indent="-228600">
              <a:defRPr sz="4400" b="1">
                <a:solidFill>
                  <a:srgbClr val="063EF2"/>
                </a:solidFill>
                <a:latin typeface="Arial" charset="0"/>
              </a:defRPr>
            </a:lvl3pPr>
            <a:lvl4pPr marL="1600200" indent="-228600">
              <a:defRPr sz="4400" b="1">
                <a:solidFill>
                  <a:srgbClr val="063EF2"/>
                </a:solidFill>
                <a:latin typeface="Arial" charset="0"/>
              </a:defRPr>
            </a:lvl4pPr>
            <a:lvl5pPr marL="2057400" indent="-228600">
              <a:defRPr sz="4400" b="1">
                <a:solidFill>
                  <a:srgbClr val="063EF2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  <a:defRPr/>
            </a:pPr>
            <a:endParaRPr lang="en-US" sz="1000">
              <a:solidFill>
                <a:srgbClr val="3E8430"/>
              </a:solidFill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Rotis Sans Serif for Nokia" pitchFamily="34" charset="0"/>
        <a:ea typeface="+mn-ea"/>
        <a:cs typeface="+mn-cs"/>
      </a:defRPr>
    </a:lvl1pPr>
    <a:lvl2pPr marL="4572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Rotis Sans Serif for Nokia" pitchFamily="34" charset="0"/>
        <a:ea typeface="+mn-ea"/>
        <a:cs typeface="+mn-cs"/>
      </a:defRPr>
    </a:lvl2pPr>
    <a:lvl3pPr marL="9144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Rotis Sans Serif for Nokia" pitchFamily="34" charset="0"/>
        <a:ea typeface="+mn-ea"/>
        <a:cs typeface="+mn-cs"/>
      </a:defRPr>
    </a:lvl3pPr>
    <a:lvl4pPr marL="13716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Rotis Sans Serif for Nokia" pitchFamily="34" charset="0"/>
        <a:ea typeface="+mn-ea"/>
        <a:cs typeface="+mn-cs"/>
      </a:defRPr>
    </a:lvl4pPr>
    <a:lvl5pPr marL="18288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Rotis Sans Serif for Nokia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c">
            <a:extLst>
              <a:ext uri="{FF2B5EF4-FFF2-40B4-BE49-F238E27FC236}">
                <a16:creationId xmlns:a16="http://schemas.microsoft.com/office/drawing/2014/main" id="{E200D240-3433-42A9-9765-14FAF1E2B34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657976"/>
            <a:ext cx="12192000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400" b="1">
                <a:solidFill>
                  <a:srgbClr val="063EF2"/>
                </a:solidFill>
                <a:latin typeface="Arial" charset="0"/>
              </a:defRPr>
            </a:lvl1pPr>
            <a:lvl2pPr marL="742950" indent="-285750">
              <a:defRPr sz="4400" b="1">
                <a:solidFill>
                  <a:srgbClr val="063EF2"/>
                </a:solidFill>
                <a:latin typeface="Arial" charset="0"/>
              </a:defRPr>
            </a:lvl2pPr>
            <a:lvl3pPr marL="1143000" indent="-228600">
              <a:defRPr sz="4400" b="1">
                <a:solidFill>
                  <a:srgbClr val="063EF2"/>
                </a:solidFill>
                <a:latin typeface="Arial" charset="0"/>
              </a:defRPr>
            </a:lvl3pPr>
            <a:lvl4pPr marL="1600200" indent="-228600">
              <a:defRPr sz="4400" b="1">
                <a:solidFill>
                  <a:srgbClr val="063EF2"/>
                </a:solidFill>
                <a:latin typeface="Arial" charset="0"/>
              </a:defRPr>
            </a:lvl4pPr>
            <a:lvl5pPr marL="2057400" indent="-228600">
              <a:defRPr sz="4400" b="1">
                <a:solidFill>
                  <a:srgbClr val="063EF2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  <a:defRPr/>
            </a:pPr>
            <a:endParaRPr lang="en-US" sz="1000">
              <a:solidFill>
                <a:srgbClr val="3E8430"/>
              </a:solidFill>
              <a:latin typeface="arial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12" indent="0" algn="ctr">
              <a:buNone/>
              <a:defRPr/>
            </a:lvl2pPr>
            <a:lvl3pPr marL="914423" indent="0" algn="ctr">
              <a:buNone/>
              <a:defRPr/>
            </a:lvl3pPr>
            <a:lvl4pPr marL="1371634" indent="0" algn="ctr">
              <a:buNone/>
              <a:defRPr/>
            </a:lvl4pPr>
            <a:lvl5pPr marL="1828846" indent="0" algn="ctr">
              <a:buNone/>
              <a:defRPr/>
            </a:lvl5pPr>
            <a:lvl6pPr marL="2286057" indent="0" algn="ctr">
              <a:buNone/>
              <a:defRPr/>
            </a:lvl6pPr>
            <a:lvl7pPr marL="2743269" indent="0" algn="ctr">
              <a:buNone/>
              <a:defRPr/>
            </a:lvl7pPr>
            <a:lvl8pPr marL="3200480" indent="0" algn="ctr">
              <a:buNone/>
              <a:defRPr/>
            </a:lvl8pPr>
            <a:lvl9pPr marL="3657691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8266462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776296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62646" y="228600"/>
            <a:ext cx="2766646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62709" y="228600"/>
            <a:ext cx="8112369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699789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8DD754-77B0-4F47-A8DB-815F037AB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DB7C28-51FC-4B42-8455-E61B60DB5B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3036476"/>
      </p:ext>
    </p:extLst>
  </p:cSld>
  <p:clrMapOvr>
    <a:masterClrMapping/>
  </p:clrMapOvr>
  <p:transition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7024007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2BE95C3-7B72-4413-839B-5A1FCCD4B7D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1653726"/>
      </p:ext>
    </p:extLst>
  </p:cSld>
  <p:clrMapOvr>
    <a:masterClrMapping/>
  </p:clrMapOvr>
  <p:transition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8DD754-77B0-4F47-A8DB-815F037AB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DB7C28-51FC-4B42-8455-E61B60DB5B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6141618"/>
      </p:ext>
    </p:extLst>
  </p:cSld>
  <p:clrMapOvr>
    <a:masterClrMapping/>
  </p:clrMapOvr>
  <p:transition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E54B6-A402-48CE-AC60-170C706231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18058393"/>
      </p:ext>
    </p:extLst>
  </p:cSld>
  <p:clrMapOvr>
    <a:masterClrMapping/>
  </p:clrMapOvr>
  <p:transition>
    <p:wipe dir="r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79733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3013B12-28F4-4BED-AC0E-02168ADCBE8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1D017C7-4781-495A-90E1-A20058A8846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pPr>
                <a:defRPr/>
              </a:pPr>
              <a:t>‹N°›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507970549"/>
      </p:ext>
    </p:extLst>
  </p:cSld>
  <p:clrMapOvr>
    <a:masterClrMapping/>
  </p:clrMapOvr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990705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247" y="4406905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247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12" indent="0">
              <a:buNone/>
              <a:defRPr sz="1800"/>
            </a:lvl2pPr>
            <a:lvl3pPr marL="914423" indent="0">
              <a:buNone/>
              <a:defRPr sz="1600"/>
            </a:lvl3pPr>
            <a:lvl4pPr marL="1371634" indent="0">
              <a:buNone/>
              <a:defRPr sz="1400"/>
            </a:lvl4pPr>
            <a:lvl5pPr marL="1828846" indent="0">
              <a:buNone/>
              <a:defRPr sz="1400"/>
            </a:lvl5pPr>
            <a:lvl6pPr marL="2286057" indent="0">
              <a:buNone/>
              <a:defRPr sz="1400"/>
            </a:lvl6pPr>
            <a:lvl7pPr marL="2743269" indent="0">
              <a:buNone/>
              <a:defRPr sz="1400"/>
            </a:lvl7pPr>
            <a:lvl8pPr marL="3200480" indent="0">
              <a:buNone/>
              <a:defRPr sz="1400"/>
            </a:lvl8pPr>
            <a:lvl9pPr marL="3657691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35972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62708" y="1143000"/>
            <a:ext cx="5439508" cy="5181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9784" y="1143000"/>
            <a:ext cx="5439508" cy="5181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239155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75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12" indent="0">
              <a:buNone/>
              <a:defRPr sz="2000" b="1"/>
            </a:lvl2pPr>
            <a:lvl3pPr marL="914423" indent="0">
              <a:buNone/>
              <a:defRPr sz="1800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75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695" y="1535113"/>
            <a:ext cx="538870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12" indent="0">
              <a:buNone/>
              <a:defRPr sz="2000" b="1"/>
            </a:lvl2pPr>
            <a:lvl3pPr marL="914423" indent="0">
              <a:buNone/>
              <a:defRPr sz="1800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695" y="2174875"/>
            <a:ext cx="538870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526836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860727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055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247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7386" y="273055"/>
            <a:ext cx="6815015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3"/>
            <a:ext cx="4011247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12" indent="0">
              <a:buNone/>
              <a:defRPr sz="1200"/>
            </a:lvl2pPr>
            <a:lvl3pPr marL="914423" indent="0">
              <a:buNone/>
              <a:defRPr sz="1000"/>
            </a:lvl3pPr>
            <a:lvl4pPr marL="1371634" indent="0">
              <a:buNone/>
              <a:defRPr sz="900"/>
            </a:lvl4pPr>
            <a:lvl5pPr marL="1828846" indent="0">
              <a:buNone/>
              <a:defRPr sz="900"/>
            </a:lvl5pPr>
            <a:lvl6pPr marL="2286057" indent="0">
              <a:buNone/>
              <a:defRPr sz="900"/>
            </a:lvl6pPr>
            <a:lvl7pPr marL="2743269" indent="0">
              <a:buNone/>
              <a:defRPr sz="900"/>
            </a:lvl7pPr>
            <a:lvl8pPr marL="3200480" indent="0">
              <a:buNone/>
              <a:defRPr sz="900"/>
            </a:lvl8pPr>
            <a:lvl9pPr marL="3657691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897685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554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554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12" indent="0">
              <a:buNone/>
              <a:defRPr sz="2800"/>
            </a:lvl2pPr>
            <a:lvl3pPr marL="914423" indent="0">
              <a:buNone/>
              <a:defRPr sz="2400"/>
            </a:lvl3pPr>
            <a:lvl4pPr marL="1371634" indent="0">
              <a:buNone/>
              <a:defRPr sz="2000"/>
            </a:lvl4pPr>
            <a:lvl5pPr marL="1828846" indent="0">
              <a:buNone/>
              <a:defRPr sz="2000"/>
            </a:lvl5pPr>
            <a:lvl6pPr marL="2286057" indent="0">
              <a:buNone/>
              <a:defRPr sz="2000"/>
            </a:lvl6pPr>
            <a:lvl7pPr marL="2743269" indent="0">
              <a:buNone/>
              <a:defRPr sz="2000"/>
            </a:lvl7pPr>
            <a:lvl8pPr marL="3200480" indent="0">
              <a:buNone/>
              <a:defRPr sz="2000"/>
            </a:lvl8pPr>
            <a:lvl9pPr marL="3657691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554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12" indent="0">
              <a:buNone/>
              <a:defRPr sz="1200"/>
            </a:lvl2pPr>
            <a:lvl3pPr marL="914423" indent="0">
              <a:buNone/>
              <a:defRPr sz="1000"/>
            </a:lvl3pPr>
            <a:lvl4pPr marL="1371634" indent="0">
              <a:buNone/>
              <a:defRPr sz="900"/>
            </a:lvl4pPr>
            <a:lvl5pPr marL="1828846" indent="0">
              <a:buNone/>
              <a:defRPr sz="900"/>
            </a:lvl5pPr>
            <a:lvl6pPr marL="2286057" indent="0">
              <a:buNone/>
              <a:defRPr sz="900"/>
            </a:lvl6pPr>
            <a:lvl7pPr marL="2743269" indent="0">
              <a:buNone/>
              <a:defRPr sz="900"/>
            </a:lvl7pPr>
            <a:lvl8pPr marL="3200480" indent="0">
              <a:buNone/>
              <a:defRPr sz="900"/>
            </a:lvl8pPr>
            <a:lvl9pPr marL="3657691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373279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9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4C61FDEB-0250-48B8-8642-ED80B93B61D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562708" y="228600"/>
            <a:ext cx="11027508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Title: 36 pt Rotis Sans Serif for Nokia Bold</a:t>
            </a:r>
          </a:p>
        </p:txBody>
      </p:sp>
      <p:sp>
        <p:nvSpPr>
          <p:cNvPr id="1027" name="Rectangle 14">
            <a:extLst>
              <a:ext uri="{FF2B5EF4-FFF2-40B4-BE49-F238E27FC236}">
                <a16:creationId xmlns:a16="http://schemas.microsoft.com/office/drawing/2014/main" id="{58EE6EA0-95ED-4CFB-9413-C0D40C61D9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66034" y="6124575"/>
            <a:ext cx="2121877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1pPr>
            <a:lvl2pPr marL="742950" indent="-28575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2pPr>
            <a:lvl3pPr marL="11430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3pPr>
            <a:lvl4pPr marL="16002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4pPr>
            <a:lvl5pPr marL="20574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  <a:defRPr/>
            </a:pPr>
            <a:endParaRPr lang="en-US" altLang="en-US" sz="4401"/>
          </a:p>
        </p:txBody>
      </p:sp>
      <p:sp>
        <p:nvSpPr>
          <p:cNvPr id="1028" name="Rectangle 33">
            <a:extLst>
              <a:ext uri="{FF2B5EF4-FFF2-40B4-BE49-F238E27FC236}">
                <a16:creationId xmlns:a16="http://schemas.microsoft.com/office/drawing/2014/main" id="{30B0EF2F-4DB8-4A13-B199-87FED097CB5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562710" y="1143000"/>
            <a:ext cx="11066585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Nokia PowerPoint 99Template - July 1999</a:t>
            </a:r>
            <a:br>
              <a:rPr lang="en-US" altLang="en-US"/>
            </a:br>
            <a:r>
              <a:rPr lang="en-US" altLang="en-US"/>
              <a:t>(Rotis Sans Serif for Nokia 24 pt)</a:t>
            </a:r>
          </a:p>
          <a:p>
            <a:pPr lvl="0"/>
            <a:r>
              <a:rPr lang="en-US" altLang="en-US"/>
              <a:t>1st Level Bullet</a:t>
            </a:r>
          </a:p>
          <a:p>
            <a:pPr lvl="1"/>
            <a:r>
              <a:rPr lang="en-US" altLang="en-US"/>
              <a:t>2nd Level Bullet</a:t>
            </a:r>
          </a:p>
          <a:p>
            <a:pPr lvl="2"/>
            <a:r>
              <a:rPr lang="en-US" altLang="en-US"/>
              <a:t>3rd Level Bullet</a:t>
            </a:r>
          </a:p>
          <a:p>
            <a:pPr lvl="2"/>
            <a:endParaRPr lang="en-US" altLang="en-US"/>
          </a:p>
          <a:p>
            <a:pPr lvl="1"/>
            <a:endParaRPr lang="en-US" altLang="en-US"/>
          </a:p>
          <a:p>
            <a:pPr lvl="0"/>
            <a:endParaRPr lang="en-US" altLang="en-US"/>
          </a:p>
          <a:p>
            <a:pPr lvl="0"/>
            <a:endParaRPr lang="en-US" altLang="en-US"/>
          </a:p>
          <a:p>
            <a:pPr lvl="0"/>
            <a:r>
              <a:rPr lang="en-US" altLang="en-US"/>
              <a:t>CHANGE THE CODE = File name</a:t>
            </a:r>
            <a:br>
              <a:rPr lang="en-US" altLang="en-US"/>
            </a:br>
            <a:r>
              <a:rPr lang="en-US" altLang="en-US"/>
              <a:t>(Rotis Sans Serif for Nokia 9 pt) </a:t>
            </a:r>
            <a:br>
              <a:rPr lang="en-US" altLang="en-US"/>
            </a:br>
            <a:r>
              <a:rPr lang="en-US" altLang="en-US"/>
              <a:t>7 characters + a (animated) s (still).PPT</a:t>
            </a:r>
            <a:br>
              <a:rPr lang="en-US" altLang="en-US"/>
            </a:br>
            <a:r>
              <a:rPr lang="en-US" altLang="en-US"/>
              <a:t>DATE: dd.mm.yyyy</a:t>
            </a:r>
            <a:br>
              <a:rPr lang="en-US" altLang="en-US"/>
            </a:br>
            <a:endParaRPr lang="en-US" altLang="en-US"/>
          </a:p>
        </p:txBody>
      </p:sp>
      <p:sp>
        <p:nvSpPr>
          <p:cNvPr id="1029" name="fc">
            <a:extLst>
              <a:ext uri="{FF2B5EF4-FFF2-40B4-BE49-F238E27FC236}">
                <a16:creationId xmlns:a16="http://schemas.microsoft.com/office/drawing/2014/main" id="{3C90C85E-550A-4E49-B85C-E37887F0382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657976"/>
            <a:ext cx="12192000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400" b="1">
                <a:solidFill>
                  <a:srgbClr val="063EF2"/>
                </a:solidFill>
                <a:latin typeface="Arial" charset="0"/>
              </a:defRPr>
            </a:lvl1pPr>
            <a:lvl2pPr marL="742950" indent="-285750">
              <a:defRPr sz="4400" b="1">
                <a:solidFill>
                  <a:srgbClr val="063EF2"/>
                </a:solidFill>
                <a:latin typeface="Arial" charset="0"/>
              </a:defRPr>
            </a:lvl2pPr>
            <a:lvl3pPr marL="1143000" indent="-228600">
              <a:defRPr sz="4400" b="1">
                <a:solidFill>
                  <a:srgbClr val="063EF2"/>
                </a:solidFill>
                <a:latin typeface="Arial" charset="0"/>
              </a:defRPr>
            </a:lvl3pPr>
            <a:lvl4pPr marL="1600200" indent="-228600">
              <a:defRPr sz="4400" b="1">
                <a:solidFill>
                  <a:srgbClr val="063EF2"/>
                </a:solidFill>
                <a:latin typeface="Arial" charset="0"/>
              </a:defRPr>
            </a:lvl4pPr>
            <a:lvl5pPr marL="2057400" indent="-228600">
              <a:defRPr sz="4400" b="1">
                <a:solidFill>
                  <a:srgbClr val="063EF2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  <a:defRPr/>
            </a:pPr>
            <a:endParaRPr lang="en-US" sz="1000">
              <a:solidFill>
                <a:srgbClr val="3E8430"/>
              </a:solidFill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71" r:id="rId1"/>
    <p:sldLayoutId id="2147484561" r:id="rId2"/>
    <p:sldLayoutId id="2147484562" r:id="rId3"/>
    <p:sldLayoutId id="2147484563" r:id="rId4"/>
    <p:sldLayoutId id="2147484564" r:id="rId5"/>
    <p:sldLayoutId id="2147484565" r:id="rId6"/>
    <p:sldLayoutId id="2147484566" r:id="rId7"/>
    <p:sldLayoutId id="2147484567" r:id="rId8"/>
    <p:sldLayoutId id="2147484568" r:id="rId9"/>
    <p:sldLayoutId id="2147484569" r:id="rId10"/>
    <p:sldLayoutId id="2147484570" r:id="rId11"/>
    <p:sldLayoutId id="2147484579" r:id="rId12"/>
  </p:sldLayoutIdLst>
  <p:txStyles>
    <p:titleStyle>
      <a:lvl1pPr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+mj-lt"/>
          <a:ea typeface="+mj-ea"/>
          <a:cs typeface="+mj-cs"/>
        </a:defRPr>
      </a:lvl1pPr>
      <a:lvl2pPr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Rotis Sans Serif for Nokia" pitchFamily="34" charset="0"/>
        </a:defRPr>
      </a:lvl2pPr>
      <a:lvl3pPr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Rotis Sans Serif for Nokia" pitchFamily="34" charset="0"/>
        </a:defRPr>
      </a:lvl3pPr>
      <a:lvl4pPr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Rotis Sans Serif for Nokia" pitchFamily="34" charset="0"/>
        </a:defRPr>
      </a:lvl4pPr>
      <a:lvl5pPr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Rotis Sans Serif for Nokia" pitchFamily="34" charset="0"/>
        </a:defRPr>
      </a:lvl5pPr>
      <a:lvl6pPr marL="457212"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Rotis Sans Serif for Nokia" pitchFamily="34" charset="0"/>
        </a:defRPr>
      </a:lvl6pPr>
      <a:lvl7pPr marL="914423"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Rotis Sans Serif for Nokia" pitchFamily="34" charset="0"/>
        </a:defRPr>
      </a:lvl7pPr>
      <a:lvl8pPr marL="1371634"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Rotis Sans Serif for Nokia" pitchFamily="34" charset="0"/>
        </a:defRPr>
      </a:lvl8pPr>
      <a:lvl9pPr marL="1828846"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Rotis Sans Serif for Nokia" pitchFamily="34" charset="0"/>
        </a:defRPr>
      </a:lvl9pPr>
    </p:titleStyle>
    <p:bodyStyle>
      <a:lvl1pPr marL="280995" indent="-280995" algn="l" defTabSz="762019" rtl="0" eaLnBrk="0" fontAlgn="base" hangingPunct="0">
        <a:lnSpc>
          <a:spcPct val="90000"/>
        </a:lnSpc>
        <a:spcBef>
          <a:spcPct val="40000"/>
        </a:spcBef>
        <a:spcAft>
          <a:spcPct val="0"/>
        </a:spcAft>
        <a:buClr>
          <a:schemeClr val="accent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6767" indent="-195268" algn="l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chemeClr val="accent1"/>
        </a:buClr>
        <a:buSzPct val="75000"/>
        <a:buChar char="•"/>
        <a:defRPr sz="2400">
          <a:solidFill>
            <a:schemeClr val="tx1"/>
          </a:solidFill>
          <a:latin typeface="+mn-lt"/>
        </a:defRPr>
      </a:lvl2pPr>
      <a:lvl3pPr marL="1147792" indent="-195268" algn="l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chemeClr val="accent1"/>
        </a:buClr>
        <a:buSzPct val="75000"/>
        <a:buChar char="•"/>
        <a:defRPr>
          <a:solidFill>
            <a:schemeClr val="tx1"/>
          </a:solidFill>
          <a:latin typeface="+mn-lt"/>
        </a:defRPr>
      </a:lvl3pPr>
      <a:lvl4pPr marL="1805033" indent="-277820" algn="l" defTabSz="762019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286057" indent="-280995" algn="l" defTabSz="762019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743269" indent="-280995" algn="l" defTabSz="762019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3200480" indent="-280995" algn="l" defTabSz="762019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657691" indent="-280995" algn="l" defTabSz="762019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4114903" indent="-280995" algn="l" defTabSz="762019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1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4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6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7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9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1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1622A28D-91FF-424D-9A85-3D92302E7DB9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B6DBCF18-D575-4F93-8162-3ADADE4C87E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92EE7BBB-86C4-46F9-ABAA-9947F158819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0DEAEC1E-84A2-48EF-A1E5-55F2235ABA0A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7FC3C839-C9C2-4CE6-8345-973B003AC03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C60B5DA1-387A-4F0C-9B12-B9F05790505D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320A1963-80C5-45FD-8F33-240A40EFEBA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pPr>
                <a:defRPr/>
              </a:pPr>
              <a:t>‹N°›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A31594D-628B-4CF5-89E2-2A31F528B6F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S4-221408, SA4#121 Toulouse, France, 14-18 Nov. 2022</a:t>
            </a:r>
          </a:p>
        </p:txBody>
      </p:sp>
    </p:spTree>
    <p:extLst>
      <p:ext uri="{BB962C8B-B14F-4D97-AF65-F5344CB8AC3E}">
        <p14:creationId xmlns:p14="http://schemas.microsoft.com/office/powerpoint/2010/main" val="225351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73" r:id="rId1"/>
    <p:sldLayoutId id="2147484574" r:id="rId2"/>
    <p:sldLayoutId id="2147484575" r:id="rId3"/>
    <p:sldLayoutId id="2147484576" r:id="rId4"/>
    <p:sldLayoutId id="2147484577" r:id="rId5"/>
    <p:sldLayoutId id="2147484578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4BF31B-3819-1A21-E58E-4A9C1CBCB0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B70911E-26F2-36C2-D1CD-38E700AC1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2708" y="228600"/>
            <a:ext cx="11077908" cy="685800"/>
          </a:xfrm>
        </p:spPr>
        <p:txBody>
          <a:bodyPr/>
          <a:lstStyle/>
          <a:p>
            <a:r>
              <a:rPr lang="en-US" noProof="1"/>
              <a:t>SA4 calendar – 2028 (option 2b and 2b2)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642F90A-73E4-6D33-CEED-3A1CA2FB361A}"/>
              </a:ext>
            </a:extLst>
          </p:cNvPr>
          <p:cNvSpPr txBox="1"/>
          <p:nvPr/>
        </p:nvSpPr>
        <p:spPr>
          <a:xfrm>
            <a:off x="1487488" y="1124744"/>
            <a:ext cx="957706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28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GB" alt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SA4 plenary meetings (2028): N F2F and N e-meeting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FA406C0D-AFA2-3DB3-9197-455E4E2517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6683377"/>
              </p:ext>
            </p:extLst>
          </p:nvPr>
        </p:nvGraphicFramePr>
        <p:xfrm>
          <a:off x="911424" y="1772816"/>
          <a:ext cx="9865095" cy="45713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664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526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459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58919"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Meetings in 2028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Dates 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Venue and Host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3071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SA4#143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14-18 Feb. 2028</a:t>
                      </a:r>
                      <a:endParaRPr lang="fr-FR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TBD, Venue: TDB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9006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SA4#143(e)bis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3-7 Apr. 2028</a:t>
                      </a:r>
                      <a:endParaRPr lang="fr-FR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Rotis Sans Serif for Nokia"/>
                          <a:ea typeface="+mn-ea"/>
                          <a:cs typeface="Arial" panose="020B0604020202020204" pitchFamily="34" charset="0"/>
                        </a:rPr>
                        <a:t>Host: TBD, Venue: TDB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Rotis Sans Serif for Nokia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23215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SA4#144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15-19 May 2028 (Option 2b)</a:t>
                      </a:r>
                      <a:endParaRPr lang="fr-FR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>
                        <a:buNone/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22-26 May 2028 (Option 2b2)</a:t>
                      </a:r>
                      <a:endParaRPr lang="fr-FR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Rotis Sans Serif for Nokia"/>
                          <a:ea typeface="+mn-ea"/>
                          <a:cs typeface="Arial" panose="020B0604020202020204" pitchFamily="34" charset="0"/>
                        </a:rPr>
                        <a:t>Host: TBD, Venue: TDB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Rotis Sans Serif for Nokia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24307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SA4#145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21-25 Aug. 2028</a:t>
                      </a:r>
                      <a:endParaRPr lang="fr-FR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Rotis Sans Serif for Nokia"/>
                          <a:ea typeface="+mn-ea"/>
                          <a:cs typeface="Arial" panose="020B0604020202020204" pitchFamily="34" charset="0"/>
                        </a:rPr>
                        <a:t>Host: TBD, Venue: TDB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06410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SA4#145(e)bis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9-13 Oct. 2028</a:t>
                      </a:r>
                      <a:endParaRPr lang="fr-FR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Rotis Sans Serif for Nokia"/>
                          <a:ea typeface="+mn-ea"/>
                          <a:cs typeface="Arial" panose="020B0604020202020204" pitchFamily="34" charset="0"/>
                        </a:rPr>
                        <a:t>Host: TBD, Venue: TDB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793297862"/>
                  </a:ext>
                </a:extLst>
              </a:tr>
              <a:tr h="706410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SA4#146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13-17 Nov. 2028</a:t>
                      </a:r>
                      <a:endParaRPr lang="fr-FR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Rotis Sans Serif for Nokia"/>
                          <a:ea typeface="+mn-ea"/>
                          <a:cs typeface="Arial" panose="020B0604020202020204" pitchFamily="34" charset="0"/>
                        </a:rPr>
                        <a:t>Host: TBD, Venue: TDB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8993923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7420128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Blank Presentation A4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Blank Presentation A4">
      <a:majorFont>
        <a:latin typeface="Rotis Sans Serif for Nokia"/>
        <a:ea typeface=""/>
        <a:cs typeface=""/>
      </a:majorFont>
      <a:minorFont>
        <a:latin typeface="Rotis Sans Serif for Nok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400" b="1" i="0" u="none" strike="noStrike" cap="none" normalizeH="0" baseline="0" smtClean="0">
            <a:ln>
              <a:noFill/>
            </a:ln>
            <a:solidFill>
              <a:srgbClr val="063EF2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400" b="1" i="0" u="none" strike="noStrike" cap="none" normalizeH="0" baseline="0" smtClean="0">
            <a:ln>
              <a:noFill/>
            </a:ln>
            <a:solidFill>
              <a:srgbClr val="063EF2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A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A4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A4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A4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A4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A4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A4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814B433DB9B594885F4112FE4976328" ma:contentTypeVersion="13" ma:contentTypeDescription="Create a new document." ma:contentTypeScope="" ma:versionID="bfc5638d4f01580694a8c7f93567c8e7">
  <xsd:schema xmlns:xsd="http://www.w3.org/2001/XMLSchema" xmlns:xs="http://www.w3.org/2001/XMLSchema" xmlns:p="http://schemas.microsoft.com/office/2006/metadata/properties" xmlns:ns3="d36af664-2dfc-46e0-99b9-b4775a37cfc8" xmlns:ns4="7c28629c-29d3-4904-ae90-4b38e6ab8730" targetNamespace="http://schemas.microsoft.com/office/2006/metadata/properties" ma:root="true" ma:fieldsID="a12d0ce96aff54703c1e76432497b68e" ns3:_="" ns4:_="">
    <xsd:import namespace="d36af664-2dfc-46e0-99b9-b4775a37cfc8"/>
    <xsd:import namespace="7c28629c-29d3-4904-ae90-4b38e6ab8730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  <xsd:element ref="ns4:MediaServiceDateTaken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6af664-2dfc-46e0-99b9-b4775a37cfc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8629c-29d3-4904-ae90-4b38e6ab873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DFAA503-E9D4-4967-9C7E-DF2959FC2FE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36af664-2dfc-46e0-99b9-b4775a37cfc8"/>
    <ds:schemaRef ds:uri="7c28629c-29d3-4904-ae90-4b38e6ab873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7D6687F-66FD-4CCD-AF93-C143275A0DB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EA459C4-D0C9-4E88-9E61-2AD86A1A46A9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C:\USERS\USERINF\MSOFFICE\TEMPLATE\Blank Presentation A4.pot</Template>
  <TotalTime>49387</TotalTime>
  <Pages>15</Pages>
  <Words>118</Words>
  <Application>Microsoft Macintosh PowerPoint</Application>
  <PresentationFormat>Grand écran</PresentationFormat>
  <Paragraphs>24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1</vt:i4>
      </vt:variant>
    </vt:vector>
  </HeadingPairs>
  <TitlesOfParts>
    <vt:vector size="9" baseType="lpstr">
      <vt:lpstr>华文细黑</vt:lpstr>
      <vt:lpstr>Arial</vt:lpstr>
      <vt:lpstr>Arial</vt:lpstr>
      <vt:lpstr>Calibri</vt:lpstr>
      <vt:lpstr>Calibri Light</vt:lpstr>
      <vt:lpstr>Rotis Sans Serif for Nokia</vt:lpstr>
      <vt:lpstr>Blank Presentation A4</vt:lpstr>
      <vt:lpstr>Office Theme</vt:lpstr>
      <vt:lpstr>SA4 calendar – 2028 (option 2b and 2b2)</vt:lpstr>
    </vt:vector>
  </TitlesOfParts>
  <Company>Nokia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jarvinek</dc:creator>
  <dc:description>Nokia Standard Presentation Template - A4_x000d_
v. 4 2000/01/05 Eric Beasley_x000d_
Fixed RGB values for Nokia logo_x000d_
NO Security Label</dc:description>
  <cp:lastModifiedBy>Gilles Teniou</cp:lastModifiedBy>
  <cp:revision>615</cp:revision>
  <cp:lastPrinted>1999-04-27T06:51:51Z</cp:lastPrinted>
  <dcterms:created xsi:type="dcterms:W3CDTF">2002-09-29T21:39:56Z</dcterms:created>
  <dcterms:modified xsi:type="dcterms:W3CDTF">2026-02-12T08:06:02Z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979a0715-4389-4544-92f0-6962135516a4</vt:lpwstr>
  </property>
  <property fmtid="{D5CDD505-2E9C-101B-9397-08002B2CF9AE}" pid="3" name="NokiaConfidentiality">
    <vt:lpwstr>Public</vt:lpwstr>
  </property>
  <property fmtid="{D5CDD505-2E9C-101B-9397-08002B2CF9AE}" pid="4" name="ContentTypeId">
    <vt:lpwstr>0x0101004814B433DB9B594885F4112FE4976328</vt:lpwstr>
  </property>
</Properties>
</file>