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9" r:id="rId4"/>
  </p:sldMasterIdLst>
  <p:notesMasterIdLst>
    <p:notesMasterId r:id="rId19"/>
  </p:notesMasterIdLst>
  <p:handoutMasterIdLst>
    <p:handoutMasterId r:id="rId20"/>
  </p:handoutMasterIdLst>
  <p:sldIdLst>
    <p:sldId id="754" r:id="rId5"/>
    <p:sldId id="967" r:id="rId6"/>
    <p:sldId id="972" r:id="rId7"/>
    <p:sldId id="965" r:id="rId8"/>
    <p:sldId id="973" r:id="rId9"/>
    <p:sldId id="974" r:id="rId10"/>
    <p:sldId id="975" r:id="rId11"/>
    <p:sldId id="783" r:id="rId12"/>
    <p:sldId id="976" r:id="rId13"/>
    <p:sldId id="977" r:id="rId14"/>
    <p:sldId id="978" r:id="rId15"/>
    <p:sldId id="979" r:id="rId16"/>
    <p:sldId id="971" r:id="rId17"/>
    <p:sldId id="980" r:id="rId18"/>
  </p:sldIdLst>
  <p:sldSz cx="12192000" cy="6858000"/>
  <p:notesSz cx="6858000" cy="9144000"/>
  <p:defaultTextStyle>
    <a:defPPr>
      <a:defRPr lang="ja-JP"/>
    </a:defPPr>
    <a:lvl1pPr algn="l" rtl="0" eaLnBrk="0" fontAlgn="base" hangingPunct="0">
      <a:spcBef>
        <a:spcPct val="0"/>
      </a:spcBef>
      <a:spcAft>
        <a:spcPct val="0"/>
      </a:spcAft>
      <a:defRPr sz="1000" kern="1200">
        <a:solidFill>
          <a:schemeClr val="tx1"/>
        </a:solidFill>
        <a:latin typeface="Arial" panose="020B0604020202020204" pitchFamily="34" charset="0"/>
        <a:ea typeface="ＭＳ Ｐゴシック" panose="020B0600070205080204" pitchFamily="34" charset="-128"/>
        <a:cs typeface="+mn-cs"/>
      </a:defRPr>
    </a:lvl1pPr>
    <a:lvl2pPr marL="457200" algn="l" rtl="0" eaLnBrk="0" fontAlgn="base" hangingPunct="0">
      <a:spcBef>
        <a:spcPct val="0"/>
      </a:spcBef>
      <a:spcAft>
        <a:spcPct val="0"/>
      </a:spcAft>
      <a:defRPr sz="1000" kern="1200">
        <a:solidFill>
          <a:schemeClr val="tx1"/>
        </a:solidFill>
        <a:latin typeface="Arial" panose="020B0604020202020204" pitchFamily="34" charset="0"/>
        <a:ea typeface="ＭＳ Ｐゴシック" panose="020B0600070205080204" pitchFamily="34" charset="-128"/>
        <a:cs typeface="+mn-cs"/>
      </a:defRPr>
    </a:lvl2pPr>
    <a:lvl3pPr marL="914400" algn="l" rtl="0" eaLnBrk="0" fontAlgn="base" hangingPunct="0">
      <a:spcBef>
        <a:spcPct val="0"/>
      </a:spcBef>
      <a:spcAft>
        <a:spcPct val="0"/>
      </a:spcAft>
      <a:defRPr sz="1000" kern="1200">
        <a:solidFill>
          <a:schemeClr val="tx1"/>
        </a:solidFill>
        <a:latin typeface="Arial" panose="020B0604020202020204" pitchFamily="34" charset="0"/>
        <a:ea typeface="ＭＳ Ｐゴシック" panose="020B0600070205080204" pitchFamily="34" charset="-128"/>
        <a:cs typeface="+mn-cs"/>
      </a:defRPr>
    </a:lvl3pPr>
    <a:lvl4pPr marL="1371600" algn="l" rtl="0" eaLnBrk="0" fontAlgn="base" hangingPunct="0">
      <a:spcBef>
        <a:spcPct val="0"/>
      </a:spcBef>
      <a:spcAft>
        <a:spcPct val="0"/>
      </a:spcAft>
      <a:defRPr sz="1000" kern="1200">
        <a:solidFill>
          <a:schemeClr val="tx1"/>
        </a:solidFill>
        <a:latin typeface="Arial" panose="020B0604020202020204" pitchFamily="34" charset="0"/>
        <a:ea typeface="ＭＳ Ｐゴシック" panose="020B0600070205080204" pitchFamily="34" charset="-128"/>
        <a:cs typeface="+mn-cs"/>
      </a:defRPr>
    </a:lvl4pPr>
    <a:lvl5pPr marL="1828800" algn="l" rtl="0" eaLnBrk="0" fontAlgn="base" hangingPunct="0">
      <a:spcBef>
        <a:spcPct val="0"/>
      </a:spcBef>
      <a:spcAft>
        <a:spcPct val="0"/>
      </a:spcAft>
      <a:defRPr sz="1000" kern="1200">
        <a:solidFill>
          <a:schemeClr val="tx1"/>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sz="1000" kern="1200">
        <a:solidFill>
          <a:schemeClr val="tx1"/>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sz="1000" kern="1200">
        <a:solidFill>
          <a:schemeClr val="tx1"/>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sz="1000" kern="1200">
        <a:solidFill>
          <a:schemeClr val="tx1"/>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sz="1000" kern="1200">
        <a:solidFill>
          <a:schemeClr val="tx1"/>
        </a:solidFill>
        <a:latin typeface="Arial" panose="020B0604020202020204" pitchFamily="34" charset="0"/>
        <a:ea typeface="ＭＳ Ｐゴシック" panose="020B0600070205080204" pitchFamily="34" charset="-128"/>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5050"/>
    <a:srgbClr val="FF0000"/>
    <a:srgbClr val="FF0066"/>
    <a:srgbClr val="0000CC"/>
    <a:srgbClr val="008000"/>
    <a:srgbClr val="FFFFCC"/>
    <a:srgbClr val="CCFFFF"/>
    <a:srgbClr val="FF33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5574" autoAdjust="0"/>
    <p:restoredTop sz="96318" autoAdjust="0"/>
  </p:normalViewPr>
  <p:slideViewPr>
    <p:cSldViewPr>
      <p:cViewPr varScale="1">
        <p:scale>
          <a:sx n="130" d="100"/>
          <a:sy n="130" d="100"/>
        </p:scale>
        <p:origin x="1064" y="184"/>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3" Type="http://schemas.openxmlformats.org/officeDocument/2006/relationships/customXml" Target="../customXml/item3.xml"/><Relationship Id="rId21" Type="http://schemas.openxmlformats.org/officeDocument/2006/relationships/presProps" Target="pres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handoutMaster" Target="handoutMasters/handoutMaster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2" name="Espace réservé de l'en-tête 1">
            <a:extLst>
              <a:ext uri="{FF2B5EF4-FFF2-40B4-BE49-F238E27FC236}">
                <a16:creationId xmlns:a16="http://schemas.microsoft.com/office/drawing/2014/main" id="{942E0C60-F9EA-43EE-8DE2-0069E347D917}"/>
              </a:ext>
            </a:extLst>
          </p:cNvPr>
          <p:cNvSpPr>
            <a:spLocks noGrp="1"/>
          </p:cNvSpPr>
          <p:nvPr>
            <p:ph type="hdr" sz="quarter"/>
          </p:nvPr>
        </p:nvSpPr>
        <p:spPr>
          <a:xfrm>
            <a:off x="0" y="0"/>
            <a:ext cx="2971800" cy="458788"/>
          </a:xfrm>
          <a:prstGeom prst="rect">
            <a:avLst/>
          </a:prstGeom>
        </p:spPr>
        <p:txBody>
          <a:bodyPr vert="horz" wrap="square" lIns="91440" tIns="45720" rIns="91440" bIns="45720" numCol="1" anchor="t" anchorCtr="0" compatLnSpc="1"/>
          <a:lstStyle>
            <a:lvl1pPr eaLnBrk="1" hangingPunct="1">
              <a:defRPr sz="1200" noProof="1">
                <a:ea typeface="Arial" panose="020B0604020202020204" pitchFamily="34" charset="0"/>
              </a:defRPr>
            </a:lvl1pPr>
          </a:lstStyle>
          <a:p>
            <a:pPr>
              <a:defRPr/>
            </a:pPr>
            <a:endParaRPr lang="en-GB" altLang="x-none"/>
          </a:p>
        </p:txBody>
      </p:sp>
      <p:sp>
        <p:nvSpPr>
          <p:cNvPr id="3" name="Espace réservé de la date 2">
            <a:extLst>
              <a:ext uri="{FF2B5EF4-FFF2-40B4-BE49-F238E27FC236}">
                <a16:creationId xmlns:a16="http://schemas.microsoft.com/office/drawing/2014/main" id="{09BAFFB7-EAC8-4BFD-844A-63E679AEBDFD}"/>
              </a:ext>
            </a:extLst>
          </p:cNvPr>
          <p:cNvSpPr>
            <a:spLocks noGrp="1"/>
          </p:cNvSpPr>
          <p:nvPr>
            <p:ph type="dt" sz="quarter" idx="1"/>
          </p:nvPr>
        </p:nvSpPr>
        <p:spPr>
          <a:xfrm>
            <a:off x="3884613" y="0"/>
            <a:ext cx="2971800" cy="458788"/>
          </a:xfrm>
          <a:prstGeom prst="rect">
            <a:avLst/>
          </a:prstGeom>
        </p:spPr>
        <p:txBody>
          <a:bodyPr vert="horz" wrap="square" lIns="91440" tIns="45720" rIns="91440" bIns="45720" numCol="1" anchor="t" anchorCtr="0" compatLnSpc="1"/>
          <a:lstStyle>
            <a:lvl1pPr algn="r" eaLnBrk="1" hangingPunct="1">
              <a:defRPr sz="1200" noProof="1">
                <a:ea typeface="MS PGothic" panose="020B0600070205080204" pitchFamily="34" charset="-128"/>
                <a:cs typeface="Arial" panose="020B0604020202020204" pitchFamily="34" charset="0"/>
              </a:defRPr>
            </a:lvl1pPr>
          </a:lstStyle>
          <a:p>
            <a:pPr>
              <a:defRPr/>
            </a:pPr>
            <a:fld id="{CBCF5B17-4830-4C7F-A8AA-211C005C151D}" type="datetimeFigureOut">
              <a:rPr lang="en-GB" altLang="zh-CN"/>
              <a:pPr>
                <a:defRPr/>
              </a:pPr>
              <a:t>19/01/2026</a:t>
            </a:fld>
            <a:endParaRPr lang="en-GB" altLang="zh-CN">
              <a:ea typeface="Arial" panose="020B0604020202020204" pitchFamily="34" charset="0"/>
            </a:endParaRPr>
          </a:p>
        </p:txBody>
      </p:sp>
      <p:sp>
        <p:nvSpPr>
          <p:cNvPr id="4" name="Espace réservé du pied de page 3">
            <a:extLst>
              <a:ext uri="{FF2B5EF4-FFF2-40B4-BE49-F238E27FC236}">
                <a16:creationId xmlns:a16="http://schemas.microsoft.com/office/drawing/2014/main" id="{1A80DDDF-ABAD-4202-88D5-F328094A1483}"/>
              </a:ext>
            </a:extLst>
          </p:cNvPr>
          <p:cNvSpPr>
            <a:spLocks noGrp="1"/>
          </p:cNvSpPr>
          <p:nvPr>
            <p:ph type="ftr" sz="quarter" idx="2"/>
          </p:nvPr>
        </p:nvSpPr>
        <p:spPr>
          <a:xfrm>
            <a:off x="0" y="8685213"/>
            <a:ext cx="2971800" cy="458787"/>
          </a:xfrm>
          <a:prstGeom prst="rect">
            <a:avLst/>
          </a:prstGeom>
        </p:spPr>
        <p:txBody>
          <a:bodyPr vert="horz" wrap="square" lIns="91440" tIns="45720" rIns="91440" bIns="45720" numCol="1" anchor="b" anchorCtr="0" compatLnSpc="1"/>
          <a:lstStyle>
            <a:lvl1pPr eaLnBrk="1" hangingPunct="1">
              <a:defRPr sz="1200" noProof="1">
                <a:ea typeface="Arial" panose="020B0604020202020204" pitchFamily="34" charset="0"/>
              </a:defRPr>
            </a:lvl1pPr>
          </a:lstStyle>
          <a:p>
            <a:pPr>
              <a:defRPr/>
            </a:pPr>
            <a:endParaRPr lang="en-GB" altLang="x-none"/>
          </a:p>
        </p:txBody>
      </p:sp>
      <p:sp>
        <p:nvSpPr>
          <p:cNvPr id="5" name="Espace réservé du numéro de diapositive 4">
            <a:extLst>
              <a:ext uri="{FF2B5EF4-FFF2-40B4-BE49-F238E27FC236}">
                <a16:creationId xmlns:a16="http://schemas.microsoft.com/office/drawing/2014/main" id="{6A1673CF-3DE0-4EA5-876F-780C30868759}"/>
              </a:ext>
            </a:extLst>
          </p:cNvPr>
          <p:cNvSpPr>
            <a:spLocks noGrp="1"/>
          </p:cNvSpPr>
          <p:nvPr>
            <p:ph type="sldNum" sz="quarter" idx="3"/>
          </p:nvPr>
        </p:nvSpPr>
        <p:spPr>
          <a:xfrm>
            <a:off x="3884613" y="8685213"/>
            <a:ext cx="2971800" cy="458787"/>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pPr>
              <a:defRPr/>
            </a:pPr>
            <a:fld id="{76EC3C98-4E01-4AB0-BB4A-862D88016968}" type="slidenum">
              <a:rPr lang="en-GB" altLang="en-US"/>
              <a:pPr>
                <a:defRPr/>
              </a:pPr>
              <a:t>‹N°›</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8194" name="Rectangle 2">
            <a:extLst>
              <a:ext uri="{FF2B5EF4-FFF2-40B4-BE49-F238E27FC236}">
                <a16:creationId xmlns:a16="http://schemas.microsoft.com/office/drawing/2014/main" id="{38475738-28F4-43DE-8467-9B98F9AAFD9F}"/>
              </a:ext>
            </a:extLst>
          </p:cNvPr>
          <p:cNvSpPr>
            <a:spLocks noGrp="1" noChangeArrowheads="1"/>
          </p:cNvSpPr>
          <p:nvPr>
            <p:ph type="hdr" sz="quarter"/>
          </p:nvPr>
        </p:nvSpPr>
        <p:spPr bwMode="auto">
          <a:xfrm>
            <a:off x="0" y="0"/>
            <a:ext cx="2971800" cy="457200"/>
          </a:xfrm>
          <a:prstGeom prst="rect">
            <a:avLst/>
          </a:prstGeom>
          <a:noFill/>
          <a:ln w="9525">
            <a:noFill/>
            <a:miter lim="800000"/>
          </a:ln>
          <a:effectLst/>
        </p:spPr>
        <p:txBody>
          <a:bodyPr vert="horz" wrap="square" lIns="91440" tIns="45720" rIns="91440" bIns="45720" numCol="1" anchor="t" anchorCtr="0" compatLnSpc="1"/>
          <a:lstStyle>
            <a:lvl1pPr eaLnBrk="1" hangingPunct="1">
              <a:defRPr sz="1200" noProof="1">
                <a:ea typeface="Arial" panose="020B0604020202020204" pitchFamily="34" charset="0"/>
              </a:defRPr>
            </a:lvl1pPr>
          </a:lstStyle>
          <a:p>
            <a:pPr>
              <a:defRPr/>
            </a:pPr>
            <a:endParaRPr lang="en-US" altLang="ja-JP"/>
          </a:p>
        </p:txBody>
      </p:sp>
      <p:sp>
        <p:nvSpPr>
          <p:cNvPr id="8195" name="Rectangle 3">
            <a:extLst>
              <a:ext uri="{FF2B5EF4-FFF2-40B4-BE49-F238E27FC236}">
                <a16:creationId xmlns:a16="http://schemas.microsoft.com/office/drawing/2014/main" id="{B6E9B060-7C74-4DAD-B7D7-1777394F510F}"/>
              </a:ext>
            </a:extLst>
          </p:cNvPr>
          <p:cNvSpPr>
            <a:spLocks noGrp="1" noChangeArrowheads="1"/>
          </p:cNvSpPr>
          <p:nvPr>
            <p:ph type="dt" idx="1"/>
          </p:nvPr>
        </p:nvSpPr>
        <p:spPr bwMode="auto">
          <a:xfrm>
            <a:off x="3884613" y="0"/>
            <a:ext cx="2971800" cy="457200"/>
          </a:xfrm>
          <a:prstGeom prst="rect">
            <a:avLst/>
          </a:prstGeom>
          <a:noFill/>
          <a:ln w="9525">
            <a:noFill/>
            <a:miter lim="800000"/>
          </a:ln>
          <a:effectLst/>
        </p:spPr>
        <p:txBody>
          <a:bodyPr vert="horz" wrap="square" lIns="91440" tIns="45720" rIns="91440" bIns="45720" numCol="1" anchor="t" anchorCtr="0" compatLnSpc="1"/>
          <a:lstStyle>
            <a:lvl1pPr algn="r" eaLnBrk="1" hangingPunct="1">
              <a:defRPr sz="1200" noProof="1">
                <a:ea typeface="Arial" panose="020B0604020202020204" pitchFamily="34" charset="0"/>
              </a:defRPr>
            </a:lvl1pPr>
          </a:lstStyle>
          <a:p>
            <a:pPr>
              <a:defRPr/>
            </a:pPr>
            <a:endParaRPr lang="en-US" altLang="ja-JP"/>
          </a:p>
        </p:txBody>
      </p:sp>
      <p:sp>
        <p:nvSpPr>
          <p:cNvPr id="2052" name="Rectangle 4">
            <a:extLst>
              <a:ext uri="{FF2B5EF4-FFF2-40B4-BE49-F238E27FC236}">
                <a16:creationId xmlns:a16="http://schemas.microsoft.com/office/drawing/2014/main" id="{15FE2DAD-211B-455D-83F4-6E967B6DBA28}"/>
              </a:ext>
            </a:extLst>
          </p:cNvPr>
          <p:cNvSpPr>
            <a:spLocks noGrp="1" noRot="1" noChangeAspect="1" noChangeArrowheads="1" noTextEdit="1"/>
          </p:cNvSpPr>
          <p:nvPr>
            <p:ph type="sldImg" idx="4294967295"/>
          </p:nvPr>
        </p:nvSpPr>
        <p:spPr bwMode="auto">
          <a:xfrm>
            <a:off x="381000" y="685800"/>
            <a:ext cx="6096000" cy="3429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panose="020B0604020202020204" pitchFamily="34" charset="0"/>
        <a:ea typeface="MS PMincho" panose="02020600040205080304" pitchFamily="18" charset="-128"/>
        <a:cs typeface="MS PMincho" panose="02020600040205080304" pitchFamily="18" charset="-128"/>
      </a:defRPr>
    </a:lvl1pPr>
    <a:lvl2pPr marL="457200" algn="l" rtl="0" eaLnBrk="0" fontAlgn="base" hangingPunct="0">
      <a:spcBef>
        <a:spcPct val="30000"/>
      </a:spcBef>
      <a:spcAft>
        <a:spcPct val="0"/>
      </a:spcAft>
      <a:defRPr sz="1200" kern="1200">
        <a:solidFill>
          <a:schemeClr val="tx1"/>
        </a:solidFill>
        <a:latin typeface="Arial" panose="020B0604020202020204" pitchFamily="34" charset="0"/>
        <a:ea typeface="MS PMincho" panose="02020600040205080304" pitchFamily="18" charset="-128"/>
        <a:cs typeface="MS PMincho" panose="02020600040205080304" pitchFamily="18" charset="-128"/>
      </a:defRPr>
    </a:lvl2pPr>
    <a:lvl3pPr marL="914400" algn="l" rtl="0" eaLnBrk="0" fontAlgn="base" hangingPunct="0">
      <a:spcBef>
        <a:spcPct val="30000"/>
      </a:spcBef>
      <a:spcAft>
        <a:spcPct val="0"/>
      </a:spcAft>
      <a:defRPr sz="1200" kern="1200">
        <a:solidFill>
          <a:schemeClr val="tx1"/>
        </a:solidFill>
        <a:latin typeface="Arial" panose="020B0604020202020204" pitchFamily="34" charset="0"/>
        <a:ea typeface="MS PMincho" panose="02020600040205080304" pitchFamily="18" charset="-128"/>
        <a:cs typeface="MS PMincho" panose="02020600040205080304" pitchFamily="18" charset="-128"/>
      </a:defRPr>
    </a:lvl3pPr>
    <a:lvl4pPr marL="1371600" algn="l" rtl="0" eaLnBrk="0" fontAlgn="base" hangingPunct="0">
      <a:spcBef>
        <a:spcPct val="30000"/>
      </a:spcBef>
      <a:spcAft>
        <a:spcPct val="0"/>
      </a:spcAft>
      <a:defRPr sz="1200" kern="1200">
        <a:solidFill>
          <a:schemeClr val="tx1"/>
        </a:solidFill>
        <a:latin typeface="Arial" panose="020B0604020202020204" pitchFamily="34" charset="0"/>
        <a:ea typeface="MS PMincho" panose="02020600040205080304" pitchFamily="18" charset="-128"/>
        <a:cs typeface="MS PMincho" panose="02020600040205080304" pitchFamily="18" charset="-128"/>
      </a:defRPr>
    </a:lvl4pPr>
    <a:lvl5pPr marL="1828800" algn="l" rtl="0" eaLnBrk="0" fontAlgn="base" hangingPunct="0">
      <a:spcBef>
        <a:spcPct val="30000"/>
      </a:spcBef>
      <a:spcAft>
        <a:spcPct val="0"/>
      </a:spcAft>
      <a:defRPr sz="1200" kern="1200">
        <a:solidFill>
          <a:schemeClr val="tx1"/>
        </a:solidFill>
        <a:latin typeface="Arial" panose="020B0604020202020204" pitchFamily="34" charset="0"/>
        <a:ea typeface="MS PMincho" panose="02020600040205080304" pitchFamily="18" charset="-128"/>
        <a:cs typeface="MS PMincho" panose="02020600040205080304" pitchFamily="18" charset="-128"/>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Espace réservé de l'image des diapositives 1">
            <a:extLst>
              <a:ext uri="{FF2B5EF4-FFF2-40B4-BE49-F238E27FC236}">
                <a16:creationId xmlns:a16="http://schemas.microsoft.com/office/drawing/2014/main" id="{CFCAC7EB-17FE-4881-8008-5E4432EFBCDB}"/>
              </a:ext>
            </a:extLst>
          </p:cNvPr>
          <p:cNvSpPr>
            <a:spLocks noGrp="1" noRot="1" noChangeAspect="1" noChangeArrowheads="1" noTextEdit="1"/>
          </p:cNvSpPr>
          <p:nvPr>
            <p:ph type="sldImg" idx="4294967295"/>
          </p:nvPr>
        </p:nvSpPr>
        <p:spPr>
          <a:ln/>
        </p:spPr>
      </p:sp>
      <p:sp>
        <p:nvSpPr>
          <p:cNvPr id="5123" name="Espace réservé des commentaires 2">
            <a:extLst>
              <a:ext uri="{FF2B5EF4-FFF2-40B4-BE49-F238E27FC236}">
                <a16:creationId xmlns:a16="http://schemas.microsoft.com/office/drawing/2014/main" id="{9AD38E5C-9BD7-4E56-8462-50813BF0C687}"/>
              </a:ext>
            </a:extLst>
          </p:cNvPr>
          <p:cNvSpPr>
            <a:spLocks noGrp="1" noChangeArrowheads="1"/>
          </p:cNvSpPr>
          <p:nvPr>
            <p:ph type="body" idx="4294967295"/>
          </p:nvPr>
        </p:nvSpPr>
        <p:spPr bwMode="auto">
          <a:xfrm>
            <a:off x="685800" y="4400550"/>
            <a:ext cx="5486400" cy="360045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Slide Image Placeholder 1">
            <a:extLst>
              <a:ext uri="{FF2B5EF4-FFF2-40B4-BE49-F238E27FC236}">
                <a16:creationId xmlns:a16="http://schemas.microsoft.com/office/drawing/2014/main" id="{AC1213FA-1ED6-4A83-84AF-14BED565469C}"/>
              </a:ext>
            </a:extLst>
          </p:cNvPr>
          <p:cNvSpPr>
            <a:spLocks noGrp="1" noRot="1" noChangeAspect="1" noChangeArrowheads="1" noTextEdit="1"/>
          </p:cNvSpPr>
          <p:nvPr>
            <p:ph type="sldImg" idx="4294967295"/>
          </p:nvPr>
        </p:nvSpPr>
        <p:spPr>
          <a:ln/>
        </p:spPr>
      </p:sp>
      <p:sp>
        <p:nvSpPr>
          <p:cNvPr id="7171" name="Notes Placeholder 2">
            <a:extLst>
              <a:ext uri="{FF2B5EF4-FFF2-40B4-BE49-F238E27FC236}">
                <a16:creationId xmlns:a16="http://schemas.microsoft.com/office/drawing/2014/main" id="{02F7A7CB-CF14-4274-8BA5-E7AB7676A446}"/>
              </a:ext>
            </a:extLst>
          </p:cNvPr>
          <p:cNvSpPr>
            <a:spLocks noGrp="1" noChangeArrowheads="1"/>
          </p:cNvSpPr>
          <p:nvPr>
            <p:ph type="body" idx="4294967295"/>
          </p:nvPr>
        </p:nvSpPr>
        <p:spPr bwMode="auto">
          <a:xfrm>
            <a:off x="685800" y="4343400"/>
            <a:ext cx="5486400" cy="41148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fr-F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Slide Image Placeholder 1">
            <a:extLst>
              <a:ext uri="{FF2B5EF4-FFF2-40B4-BE49-F238E27FC236}">
                <a16:creationId xmlns:a16="http://schemas.microsoft.com/office/drawing/2014/main" id="{6EDEFB49-2F44-4B30-BD9D-C65FD7A0B0E3}"/>
              </a:ext>
            </a:extLst>
          </p:cNvPr>
          <p:cNvSpPr>
            <a:spLocks noGrp="1" noRot="1" noChangeAspect="1" noTextEdit="1"/>
          </p:cNvSpPr>
          <p:nvPr>
            <p:ph type="sldImg"/>
          </p:nvPr>
        </p:nvSpPr>
        <p:spPr>
          <a:xfrm>
            <a:off x="88900" y="742950"/>
            <a:ext cx="6619875" cy="3724275"/>
          </a:xfrm>
          <a:ln/>
        </p:spPr>
      </p:sp>
      <p:sp>
        <p:nvSpPr>
          <p:cNvPr id="9219" name="Notes Placeholder 2">
            <a:extLst>
              <a:ext uri="{FF2B5EF4-FFF2-40B4-BE49-F238E27FC236}">
                <a16:creationId xmlns:a16="http://schemas.microsoft.com/office/drawing/2014/main" id="{17602CD4-D7CD-4AB6-827F-92CEFA24A5D9}"/>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9220" name="Slide Number Placeholder 3">
            <a:extLst>
              <a:ext uri="{FF2B5EF4-FFF2-40B4-BE49-F238E27FC236}">
                <a16:creationId xmlns:a16="http://schemas.microsoft.com/office/drawing/2014/main" id="{E4C162D3-1214-4DCA-83D1-A8F4518327BC}"/>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defRPr sz="1000">
                <a:solidFill>
                  <a:schemeClr val="tx1"/>
                </a:solidFill>
                <a:latin typeface="Arial" panose="020B0604020202020204" pitchFamily="34" charset="0"/>
                <a:cs typeface="Arial" panose="020B0604020202020204" pitchFamily="34" charset="0"/>
              </a:defRPr>
            </a:lvl1pPr>
            <a:lvl2pPr marL="742950" indent="-285750" defTabSz="930275">
              <a:defRPr sz="1000">
                <a:solidFill>
                  <a:schemeClr val="tx1"/>
                </a:solidFill>
                <a:latin typeface="Arial" panose="020B0604020202020204" pitchFamily="34" charset="0"/>
                <a:cs typeface="Arial" panose="020B0604020202020204" pitchFamily="34" charset="0"/>
              </a:defRPr>
            </a:lvl2pPr>
            <a:lvl3pPr marL="1143000" indent="-228600" defTabSz="930275">
              <a:defRPr sz="1000">
                <a:solidFill>
                  <a:schemeClr val="tx1"/>
                </a:solidFill>
                <a:latin typeface="Arial" panose="020B0604020202020204" pitchFamily="34" charset="0"/>
                <a:cs typeface="Arial" panose="020B0604020202020204" pitchFamily="34" charset="0"/>
              </a:defRPr>
            </a:lvl3pPr>
            <a:lvl4pPr marL="1600200" indent="-228600" defTabSz="930275">
              <a:defRPr sz="1000">
                <a:solidFill>
                  <a:schemeClr val="tx1"/>
                </a:solidFill>
                <a:latin typeface="Arial" panose="020B0604020202020204" pitchFamily="34" charset="0"/>
                <a:cs typeface="Arial" panose="020B0604020202020204" pitchFamily="34" charset="0"/>
              </a:defRPr>
            </a:lvl4pPr>
            <a:lvl5pPr marL="2057400" indent="-228600" defTabSz="930275">
              <a:defRPr sz="1000">
                <a:solidFill>
                  <a:schemeClr val="tx1"/>
                </a:solidFill>
                <a:latin typeface="Arial" panose="020B0604020202020204" pitchFamily="34" charset="0"/>
                <a:cs typeface="Arial" panose="020B0604020202020204" pitchFamily="34" charset="0"/>
              </a:defRPr>
            </a:lvl5pPr>
            <a:lvl6pPr marL="25146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fld id="{DFE5877F-12BD-42A2-B5FC-37519FA0EB6A}" type="slidenum">
              <a:rPr lang="en-GB" altLang="en-US" sz="1200" smtClean="0">
                <a:latin typeface="Times New Roman" panose="02020603050405020304" pitchFamily="18" charset="0"/>
              </a:rPr>
              <a:pPr/>
              <a:t>8</a:t>
            </a:fld>
            <a:endParaRPr lang="en-GB" altLang="en-US" sz="1200">
              <a:latin typeface="Times New Roman" panose="02020603050405020304" pitchFamily="18" charset="0"/>
            </a:endParaRPr>
          </a:p>
        </p:txBody>
      </p:sp>
    </p:spTree>
    <p:extLst>
      <p:ext uri="{BB962C8B-B14F-4D97-AF65-F5344CB8AC3E}">
        <p14:creationId xmlns:p14="http://schemas.microsoft.com/office/powerpoint/2010/main" val="422282052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noProof="1"/>
              <a:t>Click to edit Master subtitle style</a:t>
            </a:r>
          </a:p>
        </p:txBody>
      </p:sp>
      <p:sp>
        <p:nvSpPr>
          <p:cNvPr id="7" name="Title 6"/>
          <p:cNvSpPr>
            <a:spLocks noGrp="1"/>
          </p:cNvSpPr>
          <p:nvPr>
            <p:ph type="title"/>
          </p:nvPr>
        </p:nvSpPr>
        <p:spPr/>
        <p:txBody>
          <a:bodyPr/>
          <a:lstStyle/>
          <a:p>
            <a:r>
              <a:rPr lang="en-US" noProof="1"/>
              <a:t>Click to edit Master title style</a:t>
            </a:r>
          </a:p>
        </p:txBody>
      </p:sp>
      <p:sp>
        <p:nvSpPr>
          <p:cNvPr id="4" name="Slide Number Placeholder 5">
            <a:extLst>
              <a:ext uri="{FF2B5EF4-FFF2-40B4-BE49-F238E27FC236}">
                <a16:creationId xmlns:a16="http://schemas.microsoft.com/office/drawing/2014/main" id="{93FB3270-CDFF-4B62-A2F4-0FA4F57E7B3E}"/>
              </a:ext>
            </a:extLst>
          </p:cNvPr>
          <p:cNvSpPr>
            <a:spLocks noGrp="1"/>
          </p:cNvSpPr>
          <p:nvPr>
            <p:ph type="sldNum" sz="quarter" idx="10"/>
          </p:nvPr>
        </p:nvSpPr>
        <p:spPr/>
        <p:txBody>
          <a:bodyPr/>
          <a:lstStyle>
            <a:lvl1pPr>
              <a:defRPr/>
            </a:lvl1pPr>
          </a:lstStyle>
          <a:p>
            <a:pPr>
              <a:defRPr/>
            </a:pPr>
            <a:fld id="{AFD7DB6F-BF50-4CD8-B25B-FEBCEB2F971B}" type="slidenum">
              <a:rPr lang="en-GB" altLang="en-US"/>
              <a:pPr>
                <a:defRPr/>
              </a:pPr>
              <a:t>‹N°›</a:t>
            </a:fld>
            <a:endParaRPr lang="en-GB" altLang="en-US"/>
          </a:p>
        </p:txBody>
      </p:sp>
    </p:spTree>
    <p:extLst>
      <p:ext uri="{BB962C8B-B14F-4D97-AF65-F5344CB8AC3E}">
        <p14:creationId xmlns:p14="http://schemas.microsoft.com/office/powerpoint/2010/main" val="30989910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1"/>
              <a:t>Click to edit Master title style</a:t>
            </a:r>
          </a:p>
        </p:txBody>
      </p:sp>
      <p:sp>
        <p:nvSpPr>
          <p:cNvPr id="3" name="Vertical Text Placeholder 2"/>
          <p:cNvSpPr>
            <a:spLocks noGrp="1"/>
          </p:cNvSpPr>
          <p:nvPr>
            <p:ph type="body" orient="vert" idx="1"/>
          </p:nvPr>
        </p:nvSpPr>
        <p:spPr/>
        <p:txBody>
          <a:bodyPr vert="eaVert"/>
          <a:lstStyle/>
          <a:p>
            <a:pPr lvl="0"/>
            <a:r>
              <a:rPr lang="en-US" noProof="1"/>
              <a:t>Click to edit Master text styles</a:t>
            </a:r>
          </a:p>
          <a:p>
            <a:pPr lvl="1"/>
            <a:r>
              <a:rPr lang="en-US" noProof="1"/>
              <a:t>Second level</a:t>
            </a:r>
          </a:p>
          <a:p>
            <a:pPr lvl="2"/>
            <a:r>
              <a:rPr lang="en-US" noProof="1"/>
              <a:t>Third level</a:t>
            </a:r>
          </a:p>
          <a:p>
            <a:pPr lvl="3"/>
            <a:r>
              <a:rPr lang="en-US" noProof="1"/>
              <a:t>Fourth level</a:t>
            </a:r>
          </a:p>
          <a:p>
            <a:pPr lvl="4"/>
            <a:r>
              <a:rPr lang="en-US" noProof="1"/>
              <a:t>Fifth level</a:t>
            </a:r>
          </a:p>
        </p:txBody>
      </p:sp>
      <p:sp>
        <p:nvSpPr>
          <p:cNvPr id="4" name="Slide Number Placeholder 5">
            <a:extLst>
              <a:ext uri="{FF2B5EF4-FFF2-40B4-BE49-F238E27FC236}">
                <a16:creationId xmlns:a16="http://schemas.microsoft.com/office/drawing/2014/main" id="{0BE51BFC-52D4-4126-8015-AA3B975F1365}"/>
              </a:ext>
            </a:extLst>
          </p:cNvPr>
          <p:cNvSpPr>
            <a:spLocks noGrp="1"/>
          </p:cNvSpPr>
          <p:nvPr>
            <p:ph type="sldNum" sz="quarter" idx="10"/>
          </p:nvPr>
        </p:nvSpPr>
        <p:spPr/>
        <p:txBody>
          <a:bodyPr/>
          <a:lstStyle>
            <a:lvl1pPr>
              <a:defRPr/>
            </a:lvl1pPr>
          </a:lstStyle>
          <a:p>
            <a:pPr>
              <a:defRPr/>
            </a:pPr>
            <a:fld id="{02127AA3-4867-4680-BDF1-A24CE4C0227F}" type="slidenum">
              <a:rPr lang="en-GB" altLang="en-US"/>
              <a:pPr>
                <a:defRPr/>
              </a:pPr>
              <a:t>‹N°›</a:t>
            </a:fld>
            <a:endParaRPr lang="en-GB" altLang="en-US"/>
          </a:p>
        </p:txBody>
      </p:sp>
    </p:spTree>
    <p:extLst>
      <p:ext uri="{BB962C8B-B14F-4D97-AF65-F5344CB8AC3E}">
        <p14:creationId xmlns:p14="http://schemas.microsoft.com/office/powerpoint/2010/main" val="112153437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41"/>
            <a:ext cx="2743200" cy="5851525"/>
          </a:xfrm>
        </p:spPr>
        <p:txBody>
          <a:bodyPr vert="eaVert"/>
          <a:lstStyle/>
          <a:p>
            <a:r>
              <a:rPr lang="en-US" noProof="1"/>
              <a:t>Click to edit Master title style</a:t>
            </a:r>
          </a:p>
        </p:txBody>
      </p:sp>
      <p:sp>
        <p:nvSpPr>
          <p:cNvPr id="3" name="Vertical Text Placeholder 2"/>
          <p:cNvSpPr>
            <a:spLocks noGrp="1"/>
          </p:cNvSpPr>
          <p:nvPr>
            <p:ph type="body" orient="vert" idx="1"/>
          </p:nvPr>
        </p:nvSpPr>
        <p:spPr>
          <a:xfrm>
            <a:off x="609600" y="274641"/>
            <a:ext cx="8026400" cy="5851525"/>
          </a:xfrm>
        </p:spPr>
        <p:txBody>
          <a:bodyPr vert="eaVert"/>
          <a:lstStyle/>
          <a:p>
            <a:pPr lvl="0"/>
            <a:r>
              <a:rPr lang="en-US" noProof="1"/>
              <a:t>Click to edit Master text styles</a:t>
            </a:r>
          </a:p>
          <a:p>
            <a:pPr lvl="1"/>
            <a:r>
              <a:rPr lang="en-US" noProof="1"/>
              <a:t>Second level</a:t>
            </a:r>
          </a:p>
          <a:p>
            <a:pPr lvl="2"/>
            <a:r>
              <a:rPr lang="en-US" noProof="1"/>
              <a:t>Third level</a:t>
            </a:r>
          </a:p>
          <a:p>
            <a:pPr lvl="3"/>
            <a:r>
              <a:rPr lang="en-US" noProof="1"/>
              <a:t>Fourth level</a:t>
            </a:r>
          </a:p>
          <a:p>
            <a:pPr lvl="4"/>
            <a:r>
              <a:rPr lang="en-US" noProof="1"/>
              <a:t>Fifth level</a:t>
            </a:r>
          </a:p>
        </p:txBody>
      </p:sp>
      <p:sp>
        <p:nvSpPr>
          <p:cNvPr id="4" name="Slide Number Placeholder 5">
            <a:extLst>
              <a:ext uri="{FF2B5EF4-FFF2-40B4-BE49-F238E27FC236}">
                <a16:creationId xmlns:a16="http://schemas.microsoft.com/office/drawing/2014/main" id="{0BB60004-3519-4CA0-AE86-CF1C09B58868}"/>
              </a:ext>
            </a:extLst>
          </p:cNvPr>
          <p:cNvSpPr>
            <a:spLocks noGrp="1"/>
          </p:cNvSpPr>
          <p:nvPr>
            <p:ph type="sldNum" sz="quarter" idx="10"/>
          </p:nvPr>
        </p:nvSpPr>
        <p:spPr/>
        <p:txBody>
          <a:bodyPr/>
          <a:lstStyle>
            <a:lvl1pPr>
              <a:defRPr/>
            </a:lvl1pPr>
          </a:lstStyle>
          <a:p>
            <a:pPr>
              <a:defRPr/>
            </a:pPr>
            <a:fld id="{A5C0A104-DF17-4451-B9DB-7A55F82D954C}" type="slidenum">
              <a:rPr lang="en-GB" altLang="en-US"/>
              <a:pPr>
                <a:defRPr/>
              </a:pPr>
              <a:t>‹N°›</a:t>
            </a:fld>
            <a:endParaRPr lang="en-GB" altLang="en-US"/>
          </a:p>
        </p:txBody>
      </p:sp>
    </p:spTree>
    <p:extLst>
      <p:ext uri="{BB962C8B-B14F-4D97-AF65-F5344CB8AC3E}">
        <p14:creationId xmlns:p14="http://schemas.microsoft.com/office/powerpoint/2010/main" val="143808225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noProof="1"/>
              <a:t>Click to edit Master text styles</a:t>
            </a:r>
          </a:p>
          <a:p>
            <a:pPr lvl="1"/>
            <a:r>
              <a:rPr lang="en-US" noProof="1"/>
              <a:t>Second level</a:t>
            </a:r>
          </a:p>
          <a:p>
            <a:pPr lvl="2"/>
            <a:r>
              <a:rPr lang="en-US" noProof="1"/>
              <a:t>Third level</a:t>
            </a:r>
          </a:p>
          <a:p>
            <a:pPr lvl="3"/>
            <a:r>
              <a:rPr lang="en-US" noProof="1"/>
              <a:t>Fourth level</a:t>
            </a:r>
          </a:p>
          <a:p>
            <a:pPr lvl="4"/>
            <a:r>
              <a:rPr lang="en-US" noProof="1"/>
              <a:t>Fifth level</a:t>
            </a:r>
          </a:p>
        </p:txBody>
      </p:sp>
      <p:sp>
        <p:nvSpPr>
          <p:cNvPr id="5" name="Title 4"/>
          <p:cNvSpPr>
            <a:spLocks noGrp="1"/>
          </p:cNvSpPr>
          <p:nvPr>
            <p:ph type="title"/>
          </p:nvPr>
        </p:nvSpPr>
        <p:spPr/>
        <p:txBody>
          <a:bodyPr/>
          <a:lstStyle/>
          <a:p>
            <a:r>
              <a:rPr lang="en-US" noProof="1"/>
              <a:t>Click to edit Master title style</a:t>
            </a:r>
          </a:p>
        </p:txBody>
      </p:sp>
      <p:sp>
        <p:nvSpPr>
          <p:cNvPr id="4" name="Slide Number Placeholder 5">
            <a:extLst>
              <a:ext uri="{FF2B5EF4-FFF2-40B4-BE49-F238E27FC236}">
                <a16:creationId xmlns:a16="http://schemas.microsoft.com/office/drawing/2014/main" id="{6202CA36-3532-4CFE-A72B-AA53F62F1AE9}"/>
              </a:ext>
            </a:extLst>
          </p:cNvPr>
          <p:cNvSpPr>
            <a:spLocks noGrp="1"/>
          </p:cNvSpPr>
          <p:nvPr>
            <p:ph type="sldNum" sz="quarter" idx="10"/>
          </p:nvPr>
        </p:nvSpPr>
        <p:spPr/>
        <p:txBody>
          <a:bodyPr/>
          <a:lstStyle>
            <a:lvl1pPr>
              <a:defRPr/>
            </a:lvl1pPr>
          </a:lstStyle>
          <a:p>
            <a:pPr>
              <a:defRPr/>
            </a:pPr>
            <a:fld id="{3119FD42-5907-4F80-B10A-571E096BB1EE}" type="slidenum">
              <a:rPr lang="en-GB" altLang="en-US"/>
              <a:pPr>
                <a:defRPr/>
              </a:pPr>
              <a:t>‹N°›</a:t>
            </a:fld>
            <a:endParaRPr lang="en-GB" altLang="en-US"/>
          </a:p>
        </p:txBody>
      </p:sp>
    </p:spTree>
    <p:extLst>
      <p:ext uri="{BB962C8B-B14F-4D97-AF65-F5344CB8AC3E}">
        <p14:creationId xmlns:p14="http://schemas.microsoft.com/office/powerpoint/2010/main" val="207332116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3"/>
            <a:ext cx="10363200" cy="1362075"/>
          </a:xfrm>
        </p:spPr>
        <p:txBody>
          <a:bodyPr anchor="t"/>
          <a:lstStyle>
            <a:lvl1pPr algn="l">
              <a:defRPr sz="4000" b="1" cap="all"/>
            </a:lvl1pPr>
          </a:lstStyle>
          <a:p>
            <a:r>
              <a:rPr lang="en-US" noProof="1"/>
              <a:t>Click to edit Master title style</a:t>
            </a:r>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noProof="1"/>
              <a:t>Click to edit Master text styles</a:t>
            </a:r>
          </a:p>
        </p:txBody>
      </p:sp>
      <p:sp>
        <p:nvSpPr>
          <p:cNvPr id="4" name="Slide Number Placeholder 5">
            <a:extLst>
              <a:ext uri="{FF2B5EF4-FFF2-40B4-BE49-F238E27FC236}">
                <a16:creationId xmlns:a16="http://schemas.microsoft.com/office/drawing/2014/main" id="{44FB9DA2-4089-410C-B3A8-187DB10B1F53}"/>
              </a:ext>
            </a:extLst>
          </p:cNvPr>
          <p:cNvSpPr>
            <a:spLocks noGrp="1"/>
          </p:cNvSpPr>
          <p:nvPr>
            <p:ph type="sldNum" sz="quarter" idx="10"/>
          </p:nvPr>
        </p:nvSpPr>
        <p:spPr/>
        <p:txBody>
          <a:bodyPr/>
          <a:lstStyle>
            <a:lvl1pPr>
              <a:defRPr/>
            </a:lvl1pPr>
          </a:lstStyle>
          <a:p>
            <a:pPr>
              <a:defRPr/>
            </a:pPr>
            <a:fld id="{C6C1CA7C-700C-479C-A594-2F0245A5E011}" type="slidenum">
              <a:rPr lang="en-GB" altLang="en-US"/>
              <a:pPr>
                <a:defRPr/>
              </a:pPr>
              <a:t>‹N°›</a:t>
            </a:fld>
            <a:endParaRPr lang="en-GB" altLang="en-US"/>
          </a:p>
        </p:txBody>
      </p:sp>
    </p:spTree>
    <p:extLst>
      <p:ext uri="{BB962C8B-B14F-4D97-AF65-F5344CB8AC3E}">
        <p14:creationId xmlns:p14="http://schemas.microsoft.com/office/powerpoint/2010/main" val="410487198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1"/>
              <a:t>Click to edit Master title style</a:t>
            </a:r>
          </a:p>
        </p:txBody>
      </p:sp>
      <p:sp>
        <p:nvSpPr>
          <p:cNvPr id="3" name="Content Placeholder 2"/>
          <p:cNvSpPr>
            <a:spLocks noGrp="1"/>
          </p:cNvSpPr>
          <p:nvPr>
            <p:ph sz="half" idx="1"/>
          </p:nvPr>
        </p:nvSpPr>
        <p:spPr>
          <a:xfrm>
            <a:off x="609600" y="1600203"/>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noProof="1"/>
              <a:t>Click to edit Master text styles</a:t>
            </a:r>
          </a:p>
          <a:p>
            <a:pPr lvl="1"/>
            <a:r>
              <a:rPr lang="en-US" noProof="1"/>
              <a:t>Second level</a:t>
            </a:r>
          </a:p>
          <a:p>
            <a:pPr lvl="2"/>
            <a:r>
              <a:rPr lang="en-US" noProof="1"/>
              <a:t>Third level</a:t>
            </a:r>
          </a:p>
          <a:p>
            <a:pPr lvl="3"/>
            <a:r>
              <a:rPr lang="en-US" noProof="1"/>
              <a:t>Fourth level</a:t>
            </a:r>
          </a:p>
          <a:p>
            <a:pPr lvl="4"/>
            <a:r>
              <a:rPr lang="en-US" noProof="1"/>
              <a:t>Fifth level</a:t>
            </a:r>
          </a:p>
        </p:txBody>
      </p:sp>
      <p:sp>
        <p:nvSpPr>
          <p:cNvPr id="4" name="Content Placeholder 3"/>
          <p:cNvSpPr>
            <a:spLocks noGrp="1"/>
          </p:cNvSpPr>
          <p:nvPr>
            <p:ph sz="half" idx="2"/>
          </p:nvPr>
        </p:nvSpPr>
        <p:spPr>
          <a:xfrm>
            <a:off x="6197600" y="1600203"/>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noProof="1"/>
              <a:t>Click to edit Master text styles</a:t>
            </a:r>
          </a:p>
          <a:p>
            <a:pPr lvl="1"/>
            <a:r>
              <a:rPr lang="en-US" noProof="1"/>
              <a:t>Second level</a:t>
            </a:r>
          </a:p>
          <a:p>
            <a:pPr lvl="2"/>
            <a:r>
              <a:rPr lang="en-US" noProof="1"/>
              <a:t>Third level</a:t>
            </a:r>
          </a:p>
          <a:p>
            <a:pPr lvl="3"/>
            <a:r>
              <a:rPr lang="en-US" noProof="1"/>
              <a:t>Fourth level</a:t>
            </a:r>
          </a:p>
          <a:p>
            <a:pPr lvl="4"/>
            <a:r>
              <a:rPr lang="en-US" noProof="1"/>
              <a:t>Fifth level</a:t>
            </a:r>
          </a:p>
        </p:txBody>
      </p:sp>
      <p:sp>
        <p:nvSpPr>
          <p:cNvPr id="5" name="Slide Number Placeholder 5">
            <a:extLst>
              <a:ext uri="{FF2B5EF4-FFF2-40B4-BE49-F238E27FC236}">
                <a16:creationId xmlns:a16="http://schemas.microsoft.com/office/drawing/2014/main" id="{B1868B9B-B0F3-4B34-A5C2-891061D12A17}"/>
              </a:ext>
            </a:extLst>
          </p:cNvPr>
          <p:cNvSpPr>
            <a:spLocks noGrp="1"/>
          </p:cNvSpPr>
          <p:nvPr>
            <p:ph type="sldNum" sz="quarter" idx="10"/>
          </p:nvPr>
        </p:nvSpPr>
        <p:spPr/>
        <p:txBody>
          <a:bodyPr/>
          <a:lstStyle>
            <a:lvl1pPr>
              <a:defRPr/>
            </a:lvl1pPr>
          </a:lstStyle>
          <a:p>
            <a:pPr>
              <a:defRPr/>
            </a:pPr>
            <a:fld id="{972B4A84-F39C-4D7E-B781-F8C17DC5065E}" type="slidenum">
              <a:rPr lang="en-GB" altLang="en-US"/>
              <a:pPr>
                <a:defRPr/>
              </a:pPr>
              <a:t>‹N°›</a:t>
            </a:fld>
            <a:endParaRPr lang="en-GB" altLang="en-US"/>
          </a:p>
        </p:txBody>
      </p:sp>
    </p:spTree>
    <p:extLst>
      <p:ext uri="{BB962C8B-B14F-4D97-AF65-F5344CB8AC3E}">
        <p14:creationId xmlns:p14="http://schemas.microsoft.com/office/powerpoint/2010/main" val="21029607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lvl1pPr>
              <a:defRPr/>
            </a:lvl1pPr>
          </a:lstStyle>
          <a:p>
            <a:r>
              <a:rPr lang="en-US" noProof="1"/>
              <a:t>Click to edit Master title style</a:t>
            </a:r>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noProof="1"/>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noProof="1"/>
              <a:t>Click to edit Master text styles</a:t>
            </a:r>
          </a:p>
          <a:p>
            <a:pPr lvl="1"/>
            <a:r>
              <a:rPr lang="en-US" noProof="1"/>
              <a:t>Second level</a:t>
            </a:r>
          </a:p>
          <a:p>
            <a:pPr lvl="2"/>
            <a:r>
              <a:rPr lang="en-US" noProof="1"/>
              <a:t>Third level</a:t>
            </a:r>
          </a:p>
          <a:p>
            <a:pPr lvl="3"/>
            <a:r>
              <a:rPr lang="en-US" noProof="1"/>
              <a:t>Fourth level</a:t>
            </a:r>
          </a:p>
          <a:p>
            <a:pPr lvl="4"/>
            <a:r>
              <a:rPr lang="en-US" noProof="1"/>
              <a:t>Fifth level</a:t>
            </a:r>
          </a:p>
        </p:txBody>
      </p:sp>
      <p:sp>
        <p:nvSpPr>
          <p:cNvPr id="5" name="Text Placeholder 4"/>
          <p:cNvSpPr>
            <a:spLocks noGrp="1"/>
          </p:cNvSpPr>
          <p:nvPr>
            <p:ph type="body" sz="quarter" idx="3"/>
          </p:nvPr>
        </p:nvSpPr>
        <p:spPr>
          <a:xfrm>
            <a:off x="6193369"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noProof="1"/>
              <a:t>Click to edit Master text styles</a:t>
            </a:r>
          </a:p>
        </p:txBody>
      </p:sp>
      <p:sp>
        <p:nvSpPr>
          <p:cNvPr id="6" name="Content Placeholder 5"/>
          <p:cNvSpPr>
            <a:spLocks noGrp="1"/>
          </p:cNvSpPr>
          <p:nvPr>
            <p:ph sz="quarter" idx="4"/>
          </p:nvPr>
        </p:nvSpPr>
        <p:spPr>
          <a:xfrm>
            <a:off x="6193369"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noProof="1"/>
              <a:t>Click to edit Master text styles</a:t>
            </a:r>
          </a:p>
          <a:p>
            <a:pPr lvl="1"/>
            <a:r>
              <a:rPr lang="en-US" noProof="1"/>
              <a:t>Second level</a:t>
            </a:r>
          </a:p>
          <a:p>
            <a:pPr lvl="2"/>
            <a:r>
              <a:rPr lang="en-US" noProof="1"/>
              <a:t>Third level</a:t>
            </a:r>
          </a:p>
          <a:p>
            <a:pPr lvl="3"/>
            <a:r>
              <a:rPr lang="en-US" noProof="1"/>
              <a:t>Fourth level</a:t>
            </a:r>
          </a:p>
          <a:p>
            <a:pPr lvl="4"/>
            <a:r>
              <a:rPr lang="en-US" noProof="1"/>
              <a:t>Fifth level</a:t>
            </a:r>
          </a:p>
        </p:txBody>
      </p:sp>
      <p:sp>
        <p:nvSpPr>
          <p:cNvPr id="7" name="Slide Number Placeholder 5">
            <a:extLst>
              <a:ext uri="{FF2B5EF4-FFF2-40B4-BE49-F238E27FC236}">
                <a16:creationId xmlns:a16="http://schemas.microsoft.com/office/drawing/2014/main" id="{79BAD160-7E56-49D9-8B0E-7EC8D93F49A2}"/>
              </a:ext>
            </a:extLst>
          </p:cNvPr>
          <p:cNvSpPr>
            <a:spLocks noGrp="1"/>
          </p:cNvSpPr>
          <p:nvPr>
            <p:ph type="sldNum" sz="quarter" idx="10"/>
          </p:nvPr>
        </p:nvSpPr>
        <p:spPr/>
        <p:txBody>
          <a:bodyPr/>
          <a:lstStyle>
            <a:lvl1pPr>
              <a:defRPr/>
            </a:lvl1pPr>
          </a:lstStyle>
          <a:p>
            <a:pPr>
              <a:defRPr/>
            </a:pPr>
            <a:fld id="{75D7B4CF-D590-4433-8B48-114BF651C866}" type="slidenum">
              <a:rPr lang="en-GB" altLang="en-US"/>
              <a:pPr>
                <a:defRPr/>
              </a:pPr>
              <a:t>‹N°›</a:t>
            </a:fld>
            <a:endParaRPr lang="en-GB" altLang="en-US"/>
          </a:p>
        </p:txBody>
      </p:sp>
    </p:spTree>
    <p:extLst>
      <p:ext uri="{BB962C8B-B14F-4D97-AF65-F5344CB8AC3E}">
        <p14:creationId xmlns:p14="http://schemas.microsoft.com/office/powerpoint/2010/main" val="190847905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1"/>
              <a:t>Click to edit Master title style</a:t>
            </a:r>
          </a:p>
        </p:txBody>
      </p:sp>
      <p:sp>
        <p:nvSpPr>
          <p:cNvPr id="3" name="Slide Number Placeholder 5">
            <a:extLst>
              <a:ext uri="{FF2B5EF4-FFF2-40B4-BE49-F238E27FC236}">
                <a16:creationId xmlns:a16="http://schemas.microsoft.com/office/drawing/2014/main" id="{90889DB9-9EC0-4329-A4DA-70C1A0811191}"/>
              </a:ext>
            </a:extLst>
          </p:cNvPr>
          <p:cNvSpPr>
            <a:spLocks noGrp="1"/>
          </p:cNvSpPr>
          <p:nvPr>
            <p:ph type="sldNum" sz="quarter" idx="10"/>
          </p:nvPr>
        </p:nvSpPr>
        <p:spPr/>
        <p:txBody>
          <a:bodyPr/>
          <a:lstStyle>
            <a:lvl1pPr>
              <a:defRPr/>
            </a:lvl1pPr>
          </a:lstStyle>
          <a:p>
            <a:pPr>
              <a:defRPr/>
            </a:pPr>
            <a:fld id="{EB2499AA-EA98-4C8D-A559-A1CB0F23559B}" type="slidenum">
              <a:rPr lang="en-GB" altLang="en-US"/>
              <a:pPr>
                <a:defRPr/>
              </a:pPr>
              <a:t>‹N°›</a:t>
            </a:fld>
            <a:endParaRPr lang="en-GB" altLang="en-US"/>
          </a:p>
        </p:txBody>
      </p:sp>
    </p:spTree>
    <p:extLst>
      <p:ext uri="{BB962C8B-B14F-4D97-AF65-F5344CB8AC3E}">
        <p14:creationId xmlns:p14="http://schemas.microsoft.com/office/powerpoint/2010/main" val="295337908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Slide Number Placeholder 5">
            <a:extLst>
              <a:ext uri="{FF2B5EF4-FFF2-40B4-BE49-F238E27FC236}">
                <a16:creationId xmlns:a16="http://schemas.microsoft.com/office/drawing/2014/main" id="{CA89DF56-80FE-48C4-A42B-791A891126D3}"/>
              </a:ext>
            </a:extLst>
          </p:cNvPr>
          <p:cNvSpPr>
            <a:spLocks noGrp="1"/>
          </p:cNvSpPr>
          <p:nvPr>
            <p:ph type="sldNum" sz="quarter" idx="10"/>
          </p:nvPr>
        </p:nvSpPr>
        <p:spPr/>
        <p:txBody>
          <a:bodyPr/>
          <a:lstStyle>
            <a:lvl1pPr>
              <a:defRPr/>
            </a:lvl1pPr>
          </a:lstStyle>
          <a:p>
            <a:pPr>
              <a:defRPr/>
            </a:pPr>
            <a:fld id="{5C0165A9-4C75-408F-8EE7-B5199D1273F0}" type="slidenum">
              <a:rPr lang="en-GB" altLang="en-US"/>
              <a:pPr>
                <a:defRPr/>
              </a:pPr>
              <a:t>‹N°›</a:t>
            </a:fld>
            <a:endParaRPr lang="en-GB" altLang="en-US"/>
          </a:p>
        </p:txBody>
      </p:sp>
    </p:spTree>
    <p:extLst>
      <p:ext uri="{BB962C8B-B14F-4D97-AF65-F5344CB8AC3E}">
        <p14:creationId xmlns:p14="http://schemas.microsoft.com/office/powerpoint/2010/main" val="410725942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2" y="273050"/>
            <a:ext cx="4011084" cy="1162050"/>
          </a:xfrm>
        </p:spPr>
        <p:txBody>
          <a:bodyPr anchor="b"/>
          <a:lstStyle>
            <a:lvl1pPr algn="l">
              <a:defRPr sz="2000" b="1"/>
            </a:lvl1pPr>
          </a:lstStyle>
          <a:p>
            <a:r>
              <a:rPr lang="en-US" noProof="1"/>
              <a:t>Click to edit Master title style</a:t>
            </a:r>
          </a:p>
        </p:txBody>
      </p:sp>
      <p:sp>
        <p:nvSpPr>
          <p:cNvPr id="3" name="Content Placeholder 2"/>
          <p:cNvSpPr>
            <a:spLocks noGrp="1"/>
          </p:cNvSpPr>
          <p:nvPr>
            <p:ph idx="1"/>
          </p:nvPr>
        </p:nvSpPr>
        <p:spPr>
          <a:xfrm>
            <a:off x="4766733" y="273053"/>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noProof="1"/>
              <a:t>Click to edit Master text styles</a:t>
            </a:r>
          </a:p>
          <a:p>
            <a:pPr lvl="1"/>
            <a:r>
              <a:rPr lang="en-US" noProof="1"/>
              <a:t>Second level</a:t>
            </a:r>
          </a:p>
          <a:p>
            <a:pPr lvl="2"/>
            <a:r>
              <a:rPr lang="en-US" noProof="1"/>
              <a:t>Third level</a:t>
            </a:r>
          </a:p>
          <a:p>
            <a:pPr lvl="3"/>
            <a:r>
              <a:rPr lang="en-US" noProof="1"/>
              <a:t>Fourth level</a:t>
            </a:r>
          </a:p>
          <a:p>
            <a:pPr lvl="4"/>
            <a:r>
              <a:rPr lang="en-US" noProof="1"/>
              <a:t>Fifth level</a:t>
            </a:r>
          </a:p>
        </p:txBody>
      </p:sp>
      <p:sp>
        <p:nvSpPr>
          <p:cNvPr id="4" name="Text Placeholder 3"/>
          <p:cNvSpPr>
            <a:spLocks noGrp="1"/>
          </p:cNvSpPr>
          <p:nvPr>
            <p:ph type="body" sz="half" idx="2"/>
          </p:nvPr>
        </p:nvSpPr>
        <p:spPr>
          <a:xfrm>
            <a:off x="609602" y="1435103"/>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noProof="1"/>
              <a:t>Click to edit Master text styles</a:t>
            </a:r>
          </a:p>
        </p:txBody>
      </p:sp>
      <p:sp>
        <p:nvSpPr>
          <p:cNvPr id="5" name="Slide Number Placeholder 5">
            <a:extLst>
              <a:ext uri="{FF2B5EF4-FFF2-40B4-BE49-F238E27FC236}">
                <a16:creationId xmlns:a16="http://schemas.microsoft.com/office/drawing/2014/main" id="{18804DCC-B882-4E47-B45B-97450985EC38}"/>
              </a:ext>
            </a:extLst>
          </p:cNvPr>
          <p:cNvSpPr>
            <a:spLocks noGrp="1"/>
          </p:cNvSpPr>
          <p:nvPr>
            <p:ph type="sldNum" sz="quarter" idx="10"/>
          </p:nvPr>
        </p:nvSpPr>
        <p:spPr/>
        <p:txBody>
          <a:bodyPr/>
          <a:lstStyle>
            <a:lvl1pPr>
              <a:defRPr/>
            </a:lvl1pPr>
          </a:lstStyle>
          <a:p>
            <a:pPr>
              <a:defRPr/>
            </a:pPr>
            <a:fld id="{495ACFB4-4B69-4B53-958D-89BE21435D47}" type="slidenum">
              <a:rPr lang="en-GB" altLang="en-US"/>
              <a:pPr>
                <a:defRPr/>
              </a:pPr>
              <a:t>‹N°›</a:t>
            </a:fld>
            <a:endParaRPr lang="en-GB" altLang="en-US"/>
          </a:p>
        </p:txBody>
      </p:sp>
    </p:spTree>
    <p:extLst>
      <p:ext uri="{BB962C8B-B14F-4D97-AF65-F5344CB8AC3E}">
        <p14:creationId xmlns:p14="http://schemas.microsoft.com/office/powerpoint/2010/main" val="190807795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noProof="1"/>
              <a:t>Click to edit Master title style</a:t>
            </a:r>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noProof="1"/>
              <a:t>Click to edit Master text styles</a:t>
            </a:r>
          </a:p>
        </p:txBody>
      </p:sp>
      <p:sp>
        <p:nvSpPr>
          <p:cNvPr id="5" name="Slide Number Placeholder 5">
            <a:extLst>
              <a:ext uri="{FF2B5EF4-FFF2-40B4-BE49-F238E27FC236}">
                <a16:creationId xmlns:a16="http://schemas.microsoft.com/office/drawing/2014/main" id="{7D04B136-00DF-46DC-A11C-698F07F51A42}"/>
              </a:ext>
            </a:extLst>
          </p:cNvPr>
          <p:cNvSpPr>
            <a:spLocks noGrp="1"/>
          </p:cNvSpPr>
          <p:nvPr>
            <p:ph type="sldNum" sz="quarter" idx="10"/>
          </p:nvPr>
        </p:nvSpPr>
        <p:spPr/>
        <p:txBody>
          <a:bodyPr/>
          <a:lstStyle>
            <a:lvl1pPr>
              <a:defRPr/>
            </a:lvl1pPr>
          </a:lstStyle>
          <a:p>
            <a:pPr>
              <a:defRPr/>
            </a:pPr>
            <a:fld id="{7250786A-52DE-4DD9-8133-B1E0068B13A7}" type="slidenum">
              <a:rPr lang="en-GB" altLang="en-US"/>
              <a:pPr>
                <a:defRPr/>
              </a:pPr>
              <a:t>‹N°›</a:t>
            </a:fld>
            <a:endParaRPr lang="en-GB" altLang="en-US"/>
          </a:p>
        </p:txBody>
      </p:sp>
    </p:spTree>
    <p:extLst>
      <p:ext uri="{BB962C8B-B14F-4D97-AF65-F5344CB8AC3E}">
        <p14:creationId xmlns:p14="http://schemas.microsoft.com/office/powerpoint/2010/main" val="42003343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image" Target="../media/image4.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pic>
        <p:nvPicPr>
          <p:cNvPr id="1026" name="Picture 7">
            <a:extLst>
              <a:ext uri="{FF2B5EF4-FFF2-40B4-BE49-F238E27FC236}">
                <a16:creationId xmlns:a16="http://schemas.microsoft.com/office/drawing/2014/main" id="{9B2A11FC-0674-4233-9DCC-353A16051A2A}"/>
              </a:ext>
            </a:extLst>
          </p:cNvP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11417300" y="6475413"/>
            <a:ext cx="487363"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7" name="Picture 8">
            <a:extLst>
              <a:ext uri="{FF2B5EF4-FFF2-40B4-BE49-F238E27FC236}">
                <a16:creationId xmlns:a16="http://schemas.microsoft.com/office/drawing/2014/main" id="{A8585C2E-2876-4080-9EB1-285260961C7D}"/>
              </a:ext>
            </a:extLst>
          </p:cNvPr>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584200" y="6456363"/>
            <a:ext cx="6189663"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8" name="Title Placeholder 1">
            <a:extLst>
              <a:ext uri="{FF2B5EF4-FFF2-40B4-BE49-F238E27FC236}">
                <a16:creationId xmlns:a16="http://schemas.microsoft.com/office/drawing/2014/main" id="{0CDEDABD-D204-40FC-9582-9D34912674D5}"/>
              </a:ext>
            </a:extLst>
          </p:cNvPr>
          <p:cNvSpPr>
            <a:spLocks noGrp="1" noChangeArrowheads="1"/>
          </p:cNvSpPr>
          <p:nvPr>
            <p:ph type="title" idx="4294967295"/>
          </p:nvPr>
        </p:nvSpPr>
        <p:spPr bwMode="auto">
          <a:xfrm>
            <a:off x="609600" y="274638"/>
            <a:ext cx="911225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fr-FR"/>
              <a:t>Click to edit Master title style</a:t>
            </a:r>
            <a:endParaRPr lang="en-GB" altLang="fr-FR"/>
          </a:p>
        </p:txBody>
      </p:sp>
      <p:sp>
        <p:nvSpPr>
          <p:cNvPr id="1029" name="Text Placeholder 2">
            <a:extLst>
              <a:ext uri="{FF2B5EF4-FFF2-40B4-BE49-F238E27FC236}">
                <a16:creationId xmlns:a16="http://schemas.microsoft.com/office/drawing/2014/main" id="{DAD5B909-739B-434B-9F72-60F205E0882A}"/>
              </a:ext>
            </a:extLst>
          </p:cNvPr>
          <p:cNvSpPr>
            <a:spLocks noGrp="1" noChangeArrowheads="1"/>
          </p:cNvSpPr>
          <p:nvPr>
            <p:ph type="body" idx="4294967295"/>
          </p:nvPr>
        </p:nvSpPr>
        <p:spPr bwMode="auto">
          <a:xfrm>
            <a:off x="609600" y="1600200"/>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fr-FR"/>
              <a:t> Click to edit Master text styles</a:t>
            </a:r>
          </a:p>
          <a:p>
            <a:pPr lvl="1"/>
            <a:r>
              <a:rPr lang="en-US" altLang="fr-FR"/>
              <a:t>Second level</a:t>
            </a:r>
          </a:p>
          <a:p>
            <a:pPr lvl="2"/>
            <a:r>
              <a:rPr lang="en-US" altLang="fr-FR"/>
              <a:t>Third level</a:t>
            </a:r>
          </a:p>
          <a:p>
            <a:pPr lvl="3"/>
            <a:r>
              <a:rPr lang="en-US" altLang="fr-FR"/>
              <a:t>Fourth level</a:t>
            </a:r>
          </a:p>
          <a:p>
            <a:pPr lvl="4"/>
            <a:r>
              <a:rPr lang="en-US" altLang="fr-FR"/>
              <a:t>Fifth level</a:t>
            </a:r>
            <a:endParaRPr lang="en-GB" altLang="ja-JP"/>
          </a:p>
        </p:txBody>
      </p:sp>
      <p:sp>
        <p:nvSpPr>
          <p:cNvPr id="9" name="Slide Number Placeholder 5">
            <a:extLst>
              <a:ext uri="{FF2B5EF4-FFF2-40B4-BE49-F238E27FC236}">
                <a16:creationId xmlns:a16="http://schemas.microsoft.com/office/drawing/2014/main" id="{39F3F9E8-EBE4-468B-A77E-7AB251B37C92}"/>
              </a:ext>
            </a:extLst>
          </p:cNvPr>
          <p:cNvSpPr>
            <a:spLocks noGrp="1"/>
          </p:cNvSpPr>
          <p:nvPr>
            <p:ph type="sldNum" sz="quarter" idx="4"/>
          </p:nvPr>
        </p:nvSpPr>
        <p:spPr>
          <a:xfrm>
            <a:off x="11379200" y="6492875"/>
            <a:ext cx="527050" cy="222250"/>
          </a:xfrm>
          <a:prstGeom prst="rect">
            <a:avLst/>
          </a:prstGeom>
        </p:spPr>
        <p:txBody>
          <a:bodyPr vert="horz" wrap="square" lIns="91440" tIns="45720" rIns="91440" bIns="45720" numCol="1" anchor="t" anchorCtr="0" compatLnSpc="1">
            <a:prstTxWarp prst="textNoShape">
              <a:avLst/>
            </a:prstTxWarp>
          </a:bodyPr>
          <a:lstStyle>
            <a:lvl1pPr algn="ctr" eaLnBrk="1" hangingPunct="1">
              <a:defRPr sz="1100">
                <a:solidFill>
                  <a:schemeClr val="bg1"/>
                </a:solidFill>
              </a:defRPr>
            </a:lvl1pPr>
          </a:lstStyle>
          <a:p>
            <a:pPr>
              <a:defRPr/>
            </a:pPr>
            <a:fld id="{261B6BEC-28D2-48A5-AD3F-23318C8A7688}" type="slidenum">
              <a:rPr lang="en-GB" altLang="en-US"/>
              <a:pPr>
                <a:defRPr/>
              </a:pPr>
              <a:t>‹N°›</a:t>
            </a:fld>
            <a:endParaRPr lang="en-GB" altLang="en-US"/>
          </a:p>
        </p:txBody>
      </p:sp>
      <p:sp>
        <p:nvSpPr>
          <p:cNvPr id="1035" name="Rectangle 6">
            <a:extLst>
              <a:ext uri="{FF2B5EF4-FFF2-40B4-BE49-F238E27FC236}">
                <a16:creationId xmlns:a16="http://schemas.microsoft.com/office/drawing/2014/main" id="{E33A9B9D-81DA-4A21-BABB-795C1402F6C0}"/>
              </a:ext>
            </a:extLst>
          </p:cNvPr>
          <p:cNvSpPr>
            <a:spLocks noChangeArrowheads="1"/>
          </p:cNvSpPr>
          <p:nvPr/>
        </p:nvSpPr>
        <p:spPr bwMode="auto">
          <a:xfrm>
            <a:off x="709613" y="6459538"/>
            <a:ext cx="6102350" cy="246062"/>
          </a:xfrm>
          <a:prstGeom prst="rect">
            <a:avLst/>
          </a:prstGeom>
          <a:noFill/>
          <a:ln>
            <a:noFill/>
          </a:ln>
        </p:spPr>
        <p:txBody>
          <a:bodyPr>
            <a:spAutoFit/>
          </a:bodyPr>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eaLnBrk="1" hangingPunct="1">
              <a:defRPr/>
            </a:pPr>
            <a:r>
              <a:rPr lang="en-GB" altLang="ja-JP" dirty="0">
                <a:solidFill>
                  <a:schemeClr val="bg1"/>
                </a:solidFill>
              </a:rPr>
              <a:t>© 3GPP 2026 Guidelines for SA4 as an ordinary face-to-face meeting</a:t>
            </a:r>
          </a:p>
        </p:txBody>
      </p:sp>
      <p:sp>
        <p:nvSpPr>
          <p:cNvPr id="1032" name="Slide Number Placeholder 4">
            <a:extLst>
              <a:ext uri="{FF2B5EF4-FFF2-40B4-BE49-F238E27FC236}">
                <a16:creationId xmlns:a16="http://schemas.microsoft.com/office/drawing/2014/main" id="{3FAEDB9B-7683-4BFD-B231-150243741333}"/>
              </a:ext>
            </a:extLst>
          </p:cNvPr>
          <p:cNvSpPr txBox="1">
            <a:spLocks noGrp="1" noChangeArrowheads="1"/>
          </p:cNvSpPr>
          <p:nvPr/>
        </p:nvSpPr>
        <p:spPr bwMode="auto">
          <a:xfrm>
            <a:off x="9906000" y="6215063"/>
            <a:ext cx="527050" cy="222250"/>
          </a:xfrm>
          <a:prstGeom prst="rect">
            <a:avLst/>
          </a:prstGeom>
          <a:noFill/>
          <a:ln>
            <a:noFill/>
          </a:ln>
        </p:spPr>
        <p:txBody>
          <a:bodyPr/>
          <a:lstStyle>
            <a:lvl1pPr>
              <a:defRPr sz="1000">
                <a:solidFill>
                  <a:schemeClr val="tx1"/>
                </a:solidFill>
                <a:latin typeface="Arial" panose="020B0604020202020204" pitchFamily="34" charset="0"/>
                <a:ea typeface="ＭＳ Ｐゴシック" panose="020B0600070205080204" pitchFamily="34" charset="-128"/>
              </a:defRPr>
            </a:lvl1pPr>
            <a:lvl2pPr marL="742950" indent="-285750">
              <a:defRPr sz="1000">
                <a:solidFill>
                  <a:schemeClr val="tx1"/>
                </a:solidFill>
                <a:latin typeface="Arial" panose="020B0604020202020204" pitchFamily="34" charset="0"/>
                <a:ea typeface="ＭＳ Ｐゴシック" panose="020B0600070205080204" pitchFamily="34" charset="-128"/>
              </a:defRPr>
            </a:lvl2pPr>
            <a:lvl3pPr marL="1143000" indent="-228600">
              <a:defRPr sz="1000">
                <a:solidFill>
                  <a:schemeClr val="tx1"/>
                </a:solidFill>
                <a:latin typeface="Arial" panose="020B0604020202020204" pitchFamily="34" charset="0"/>
                <a:ea typeface="ＭＳ Ｐゴシック" panose="020B0600070205080204" pitchFamily="34" charset="-128"/>
              </a:defRPr>
            </a:lvl3pPr>
            <a:lvl4pPr marL="1600200" indent="-228600">
              <a:defRPr sz="1000">
                <a:solidFill>
                  <a:schemeClr val="tx1"/>
                </a:solidFill>
                <a:latin typeface="Arial" panose="020B0604020202020204" pitchFamily="34" charset="0"/>
                <a:ea typeface="ＭＳ Ｐゴシック" panose="020B0600070205080204" pitchFamily="34" charset="-128"/>
              </a:defRPr>
            </a:lvl4pPr>
            <a:lvl5pPr marL="2057400" indent="-228600">
              <a:defRPr sz="1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pPr eaLnBrk="1" hangingPunct="1">
              <a:defRPr/>
            </a:pPr>
            <a:fld id="{7484CD1A-04A9-4656-8FDB-99D4EE54E01C}" type="slidenum">
              <a:rPr lang="ja-JP" altLang="en-GB" sz="1100" smtClean="0">
                <a:solidFill>
                  <a:schemeClr val="bg1"/>
                </a:solidFill>
              </a:rPr>
              <a:pPr eaLnBrk="1" hangingPunct="1">
                <a:defRPr/>
              </a:pPr>
              <a:t>‹N°›</a:t>
            </a:fld>
            <a:endParaRPr lang="ja-JP" altLang="en-GB" sz="1100">
              <a:solidFill>
                <a:schemeClr val="bg1"/>
              </a:solidFill>
            </a:endParaRPr>
          </a:p>
        </p:txBody>
      </p:sp>
      <p:pic>
        <p:nvPicPr>
          <p:cNvPr id="1033" name="Picture 6">
            <a:extLst>
              <a:ext uri="{FF2B5EF4-FFF2-40B4-BE49-F238E27FC236}">
                <a16:creationId xmlns:a16="http://schemas.microsoft.com/office/drawing/2014/main" id="{B39ED557-D1BF-42C2-A242-F6F298E29A70}"/>
              </a:ext>
            </a:extLst>
          </p:cNvPr>
          <p:cNvPicPr>
            <a:picLocks noChangeAspect="1" noChangeArrowheads="1"/>
          </p:cNvPicPr>
          <p:nvPr userDrawn="1"/>
        </p:nvPicPr>
        <p:blipFill>
          <a:blip r:embed="rId15">
            <a:extLst>
              <a:ext uri="{28A0092B-C50C-407E-A947-70E740481C1C}">
                <a14:useLocalDpi xmlns:a14="http://schemas.microsoft.com/office/drawing/2010/main" val="0"/>
              </a:ext>
            </a:extLst>
          </a:blip>
          <a:srcRect/>
          <a:stretch>
            <a:fillRect/>
          </a:stretch>
        </p:blipFill>
        <p:spPr bwMode="auto">
          <a:xfrm>
            <a:off x="10560050" y="112713"/>
            <a:ext cx="1493838"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Lst>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defRPr>
      </a:lvl2pPr>
      <a:lvl3pPr algn="ctr" rtl="0" eaLnBrk="0" fontAlgn="base" hangingPunct="0">
        <a:spcBef>
          <a:spcPct val="0"/>
        </a:spcBef>
        <a:spcAft>
          <a:spcPct val="0"/>
        </a:spcAft>
        <a:defRPr sz="3200">
          <a:solidFill>
            <a:srgbClr val="FF0000"/>
          </a:solidFill>
          <a:latin typeface="Calibri" panose="020F0502020204030204" pitchFamily="34" charset="0"/>
        </a:defRPr>
      </a:lvl3pPr>
      <a:lvl4pPr algn="ctr" rtl="0" eaLnBrk="0" fontAlgn="base" hangingPunct="0">
        <a:spcBef>
          <a:spcPct val="0"/>
        </a:spcBef>
        <a:spcAft>
          <a:spcPct val="0"/>
        </a:spcAft>
        <a:defRPr sz="3200">
          <a:solidFill>
            <a:srgbClr val="FF0000"/>
          </a:solidFill>
          <a:latin typeface="Calibri" panose="020F0502020204030204" pitchFamily="34" charset="0"/>
        </a:defRPr>
      </a:lvl4pPr>
      <a:lvl5pPr algn="ctr" rtl="0" eaLnBrk="0" fontAlgn="base" hangingPunct="0">
        <a:spcBef>
          <a:spcPct val="0"/>
        </a:spcBef>
        <a:spcAft>
          <a:spcPct val="0"/>
        </a:spcAft>
        <a:defRPr sz="3200">
          <a:solidFill>
            <a:srgbClr val="FF0000"/>
          </a:solidFill>
          <a:latin typeface="Calibri" panose="020F0502020204030204" pitchFamily="34" charset="0"/>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p:titleStyle>
    <p:bodyStyle>
      <a:lvl1pPr marL="342900" indent="-342900" algn="l" rtl="0" eaLnBrk="0" fontAlgn="base" hangingPunct="0">
        <a:spcBef>
          <a:spcPct val="20000"/>
        </a:spcBef>
        <a:spcAft>
          <a:spcPct val="0"/>
        </a:spcAft>
        <a:buBlip>
          <a:blip r:embed="rId16"/>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hyperlink" Target="https://list.etsi.org/scripts/wa.exe?A0=3GPP_TSG_SA_WG4_MBS" TargetMode="External"/><Relationship Id="rId7" Type="http://schemas.openxmlformats.org/officeDocument/2006/relationships/image" Target="../media/image4.jpeg"/><Relationship Id="rId2" Type="http://schemas.openxmlformats.org/officeDocument/2006/relationships/hyperlink" Target="https://list.etsi.org/scripts/wa.exe?A0=3GPP_TSG_SA_WG4" TargetMode="External"/><Relationship Id="rId1" Type="http://schemas.openxmlformats.org/officeDocument/2006/relationships/slideLayout" Target="../slideLayouts/slideLayout2.xml"/><Relationship Id="rId6" Type="http://schemas.openxmlformats.org/officeDocument/2006/relationships/hyperlink" Target="https://list.etsi.org/scripts/wa.exe?A0=3GPP_TSG_SA_WG4_AUDIO" TargetMode="External"/><Relationship Id="rId5" Type="http://schemas.openxmlformats.org/officeDocument/2006/relationships/hyperlink" Target="https://list.etsi.org/scripts/wa.exe?A0=3GPP_TSG_SA_WG4_RTC" TargetMode="External"/><Relationship Id="rId4" Type="http://schemas.openxmlformats.org/officeDocument/2006/relationships/hyperlink" Target="https://list.etsi.org/scripts/wa.exe?A0=3GPP_TSG_SA_WG4_VIDEO" TargetMode="External"/></Relationships>
</file>

<file path=ppt/slides/_rels/slide1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hyperlink" Target="https://www.3gpp.org/ftp/tsg_sa/WG4_CODEC/TSGS4_135_India/Templates" TargetMode="External"/><Relationship Id="rId2" Type="http://schemas.openxmlformats.org/officeDocument/2006/relationships/hyperlink" Target="https://www.3gpp.org/ftp/tsg_sa/WG4_CODEC/TSGS4_135_India/Docs/S4-260001.zip" TargetMode="External"/><Relationship Id="rId1" Type="http://schemas.openxmlformats.org/officeDocument/2006/relationships/slideLayout" Target="../slideLayouts/slideLayout2.xml"/><Relationship Id="rId4" Type="http://schemas.openxmlformats.org/officeDocument/2006/relationships/image" Target="../media/image4.jpeg"/></Relationships>
</file>

<file path=ppt/slides/_rels/slide5.xml.rels><?xml version="1.0" encoding="UTF-8" standalone="yes"?>
<Relationships xmlns="http://schemas.openxmlformats.org/package/2006/relationships"><Relationship Id="rId3" Type="http://schemas.openxmlformats.org/officeDocument/2006/relationships/hyperlink" Target="ftp://10.10.10.10/" TargetMode="External"/><Relationship Id="rId2" Type="http://schemas.openxmlformats.org/officeDocument/2006/relationships/hyperlink" Target="https://www.3gpp.org/ftp/tsg_sa/WG4_CODEC/TSGS4_135_India/Inbox" TargetMode="External"/><Relationship Id="rId1" Type="http://schemas.openxmlformats.org/officeDocument/2006/relationships/slideLayout" Target="../slideLayouts/slideLayout2.xml"/><Relationship Id="rId6" Type="http://schemas.openxmlformats.org/officeDocument/2006/relationships/image" Target="../media/image5.jpeg"/><Relationship Id="rId5" Type="http://schemas.openxmlformats.org/officeDocument/2006/relationships/image" Target="../media/image4.jpeg"/><Relationship Id="rId4" Type="http://schemas.openxmlformats.org/officeDocument/2006/relationships/hyperlink" Target="https://www.3gpp.org/ftp/tsg_sa/WG4_CODEC/TSGS4_135_India/Inbox/Drafts" TargetMode="External"/></Relationships>
</file>

<file path=ppt/slides/_rels/slide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hyperlink" Target="https://urldefense.com/v3/__https:/forge.3gpp.org/swagger/tools/types.html?repo=5G_APIs&amp;branch=REL-18__;!!HOHtwYw!B9_1z4sJqe_MxYUlkHiSXuyzaiX0wxBcr0fLyS77MJGzRTS-pKceWs6D_7ueDYMUVYdnw5XDRgUgl8ML0twsfaHC3oVFuEmfgw$" TargetMode="Externa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re 1">
            <a:extLst>
              <a:ext uri="{FF2B5EF4-FFF2-40B4-BE49-F238E27FC236}">
                <a16:creationId xmlns:a16="http://schemas.microsoft.com/office/drawing/2014/main" id="{F0A0BED3-FDF3-4EB3-93D9-119751D0A0CD}"/>
              </a:ext>
            </a:extLst>
          </p:cNvPr>
          <p:cNvSpPr>
            <a:spLocks noGrp="1" noChangeArrowheads="1"/>
          </p:cNvSpPr>
          <p:nvPr>
            <p:ph type="title"/>
          </p:nvPr>
        </p:nvSpPr>
        <p:spPr>
          <a:xfrm>
            <a:off x="2209800" y="1340768"/>
            <a:ext cx="7772400" cy="2304256"/>
          </a:xfrm>
        </p:spPr>
        <p:txBody>
          <a:bodyPr/>
          <a:lstStyle/>
          <a:p>
            <a:r>
              <a:rPr lang="en-US" altLang="fr-FR" sz="4800" dirty="0"/>
              <a:t>Guidelines for </a:t>
            </a:r>
            <a:br>
              <a:rPr lang="en-US" altLang="fr-FR" sz="4800" dirty="0"/>
            </a:br>
            <a:r>
              <a:rPr lang="en-US" altLang="fr-FR" sz="4800" dirty="0"/>
              <a:t>3GPP SA4#135 </a:t>
            </a:r>
            <a:br>
              <a:rPr lang="en-US" altLang="fr-FR" sz="4800" dirty="0"/>
            </a:br>
            <a:r>
              <a:rPr lang="en-US" altLang="fr-FR" sz="4800" dirty="0"/>
              <a:t>as Face-to-face Meeting</a:t>
            </a:r>
            <a:endParaRPr lang="en-GB" altLang="fr-FR" sz="4800" dirty="0"/>
          </a:p>
        </p:txBody>
      </p:sp>
      <p:sp>
        <p:nvSpPr>
          <p:cNvPr id="4099" name="Sous-titre 2">
            <a:extLst>
              <a:ext uri="{FF2B5EF4-FFF2-40B4-BE49-F238E27FC236}">
                <a16:creationId xmlns:a16="http://schemas.microsoft.com/office/drawing/2014/main" id="{E2B8BF52-CCCC-4ED5-B54E-236442570ABA}"/>
              </a:ext>
            </a:extLst>
          </p:cNvPr>
          <p:cNvSpPr>
            <a:spLocks noGrp="1" noChangeArrowheads="1"/>
          </p:cNvSpPr>
          <p:nvPr>
            <p:ph type="subTitle" idx="1"/>
          </p:nvPr>
        </p:nvSpPr>
        <p:spPr>
          <a:xfrm>
            <a:off x="2895600" y="3860800"/>
            <a:ext cx="6400800" cy="2160588"/>
          </a:xfrm>
        </p:spPr>
        <p:txBody>
          <a:bodyPr/>
          <a:lstStyle/>
          <a:p>
            <a:r>
              <a:rPr lang="en-US" altLang="ja-JP" sz="1800" dirty="0">
                <a:ea typeface="ＭＳ Ｐゴシック" panose="020B0600070205080204" pitchFamily="34" charset="-128"/>
              </a:rPr>
              <a:t>A.I.: 2</a:t>
            </a:r>
          </a:p>
          <a:p>
            <a:r>
              <a:rPr lang="en-US" altLang="ja-JP" sz="1800" dirty="0">
                <a:ea typeface="ＭＳ Ｐゴシック" panose="020B0600070205080204" pitchFamily="34" charset="-128"/>
              </a:rPr>
              <a:t>3GPP SA WG4 </a:t>
            </a:r>
            <a:r>
              <a:rPr lang="fr-FR" altLang="ja-JP" sz="1800" dirty="0">
                <a:ea typeface="ＭＳ Ｐゴシック" panose="020B0600070205080204" pitchFamily="34" charset="-128"/>
              </a:rPr>
              <a:t>Chair</a:t>
            </a:r>
            <a:endParaRPr lang="en-US" altLang="ja-JP" sz="1800" dirty="0">
              <a:ea typeface="ＭＳ Ｐゴシック" panose="020B0600070205080204" pitchFamily="34" charset="-128"/>
            </a:endParaRPr>
          </a:p>
        </p:txBody>
      </p:sp>
      <p:sp>
        <p:nvSpPr>
          <p:cNvPr id="4100" name="Espace réservé du numéro de diapositive 3">
            <a:extLst>
              <a:ext uri="{FF2B5EF4-FFF2-40B4-BE49-F238E27FC236}">
                <a16:creationId xmlns:a16="http://schemas.microsoft.com/office/drawing/2014/main" id="{FC551E2E-3264-44FC-96EE-2E810E43DA79}"/>
              </a:ext>
            </a:extLst>
          </p:cNvPr>
          <p:cNvSpPr>
            <a:spLocks noGrp="1" noChangeArrowheads="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Blip>
                <a:blip r:embed="rId3"/>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fld id="{A99735A3-A95B-4793-8FE8-545B96E3A1BA}" type="slidenum">
              <a:rPr lang="en-GB" altLang="fr-FR" sz="1100" smtClean="0">
                <a:solidFill>
                  <a:schemeClr val="bg1"/>
                </a:solidFill>
                <a:latin typeface="Arial" panose="020B0604020202020204" pitchFamily="34" charset="0"/>
              </a:rPr>
              <a:pPr>
                <a:spcBef>
                  <a:spcPct val="0"/>
                </a:spcBef>
                <a:buFontTx/>
                <a:buNone/>
              </a:pPr>
              <a:t>1</a:t>
            </a:fld>
            <a:endParaRPr lang="en-GB" altLang="fr-FR" sz="1100">
              <a:solidFill>
                <a:schemeClr val="bg1"/>
              </a:solidFill>
              <a:latin typeface="Arial" panose="020B0604020202020204" pitchFamily="34" charset="0"/>
            </a:endParaRPr>
          </a:p>
        </p:txBody>
      </p:sp>
      <p:sp>
        <p:nvSpPr>
          <p:cNvPr id="4101" name="Rectangle 11">
            <a:extLst>
              <a:ext uri="{FF2B5EF4-FFF2-40B4-BE49-F238E27FC236}">
                <a16:creationId xmlns:a16="http://schemas.microsoft.com/office/drawing/2014/main" id="{4AF3888A-B95B-427A-9E4E-8839B5860C2D}"/>
              </a:ext>
            </a:extLst>
          </p:cNvPr>
          <p:cNvSpPr>
            <a:spLocks noChangeArrowheads="1"/>
          </p:cNvSpPr>
          <p:nvPr/>
        </p:nvSpPr>
        <p:spPr bwMode="auto">
          <a:xfrm>
            <a:off x="149224" y="317500"/>
            <a:ext cx="4866656" cy="977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Blip>
                <a:blip r:embed="rId3"/>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en-GB" altLang="fr-FR" sz="2000" dirty="0"/>
              <a:t>3GPP TSG SA4#135</a:t>
            </a:r>
          </a:p>
          <a:p>
            <a:pPr>
              <a:spcBef>
                <a:spcPct val="0"/>
              </a:spcBef>
              <a:buFontTx/>
              <a:buNone/>
            </a:pPr>
            <a:r>
              <a:rPr lang="en-GB" altLang="fr-FR" sz="2000" dirty="0"/>
              <a:t>Goa, India, 9-13 February 2026</a:t>
            </a:r>
          </a:p>
        </p:txBody>
      </p:sp>
      <p:sp>
        <p:nvSpPr>
          <p:cNvPr id="4102" name="Rectangle 11">
            <a:extLst>
              <a:ext uri="{FF2B5EF4-FFF2-40B4-BE49-F238E27FC236}">
                <a16:creationId xmlns:a16="http://schemas.microsoft.com/office/drawing/2014/main" id="{1338C2B1-EB75-4755-B36A-75B10A01DC45}"/>
              </a:ext>
            </a:extLst>
          </p:cNvPr>
          <p:cNvSpPr>
            <a:spLocks noChangeArrowheads="1"/>
          </p:cNvSpPr>
          <p:nvPr/>
        </p:nvSpPr>
        <p:spPr bwMode="auto">
          <a:xfrm>
            <a:off x="10128250" y="1295400"/>
            <a:ext cx="1917700"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Blip>
                <a:blip r:embed="rId3"/>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lgn="r">
              <a:spcBef>
                <a:spcPct val="0"/>
              </a:spcBef>
              <a:buFontTx/>
              <a:buNone/>
            </a:pPr>
            <a:r>
              <a:rPr lang="sv-SE" altLang="fr-FR" sz="2000" b="1" dirty="0"/>
              <a:t>S4-260003</a:t>
            </a:r>
            <a:endParaRPr lang="en-GB" altLang="fr-FR" sz="2000" b="1"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FD84CCF5-9E6E-4B7C-2888-93037159EC68}"/>
              </a:ext>
            </a:extLst>
          </p:cNvPr>
          <p:cNvSpPr>
            <a:spLocks noGrp="1"/>
          </p:cNvSpPr>
          <p:nvPr>
            <p:ph type="title"/>
          </p:nvPr>
        </p:nvSpPr>
        <p:spPr>
          <a:xfrm>
            <a:off x="742951" y="0"/>
            <a:ext cx="9103783" cy="730251"/>
          </a:xfrm>
        </p:spPr>
        <p:txBody>
          <a:bodyPr/>
          <a:lstStyle/>
          <a:p>
            <a:r>
              <a:rPr lang="en-GB" altLang="en-US" sz="3733" dirty="0"/>
              <a:t>Other WID related aspects (SA Guidance)</a:t>
            </a:r>
          </a:p>
        </p:txBody>
      </p:sp>
      <p:sp>
        <p:nvSpPr>
          <p:cNvPr id="11267" name="Content Placeholder 5">
            <a:extLst>
              <a:ext uri="{FF2B5EF4-FFF2-40B4-BE49-F238E27FC236}">
                <a16:creationId xmlns:a16="http://schemas.microsoft.com/office/drawing/2014/main" id="{09801D4E-B404-450F-168B-96637048C47E}"/>
              </a:ext>
            </a:extLst>
          </p:cNvPr>
          <p:cNvSpPr>
            <a:spLocks noGrp="1"/>
          </p:cNvSpPr>
          <p:nvPr>
            <p:ph idx="1"/>
          </p:nvPr>
        </p:nvSpPr>
        <p:spPr>
          <a:xfrm>
            <a:off x="347133" y="1054100"/>
            <a:ext cx="11567584" cy="5511800"/>
          </a:xfrm>
        </p:spPr>
        <p:txBody>
          <a:bodyPr/>
          <a:lstStyle/>
          <a:p>
            <a:pPr marL="455073" indent="-455073">
              <a:defRPr/>
            </a:pPr>
            <a:r>
              <a:rPr lang="en-GB" altLang="en-US" sz="2133" dirty="0"/>
              <a:t>Grouping of WIDs in the </a:t>
            </a:r>
            <a:r>
              <a:rPr lang="en-GB" altLang="en-US" sz="2133"/>
              <a:t>Work Plan:</a:t>
            </a:r>
            <a:endParaRPr lang="en-GB" altLang="en-US" sz="2133" dirty="0"/>
          </a:p>
          <a:p>
            <a:pPr marL="986395" lvl="1" indent="-455073">
              <a:defRPr/>
            </a:pPr>
            <a:r>
              <a:rPr lang="en-GB" altLang="en-US" sz="1600"/>
              <a:t>Related items will be grouped by MCC in the Work Plan. </a:t>
            </a:r>
          </a:p>
          <a:p>
            <a:pPr marL="986395" lvl="1" indent="-455073">
              <a:defRPr/>
            </a:pPr>
            <a:r>
              <a:rPr lang="en-GB" altLang="en-US" sz="1600"/>
              <a:t>MCC will create </a:t>
            </a:r>
            <a:r>
              <a:rPr lang="en-GB" altLang="en-US" sz="1600" dirty="0"/>
              <a:t>the </a:t>
            </a:r>
            <a:r>
              <a:rPr lang="en-GB" altLang="en-US" sz="1600"/>
              <a:t>indented (hierarchical) structure </a:t>
            </a:r>
            <a:r>
              <a:rPr lang="en-GB" altLang="en-US" sz="1600" dirty="0"/>
              <a:t>of the </a:t>
            </a:r>
            <a:r>
              <a:rPr lang="en-GB" altLang="en-US" sz="1600"/>
              <a:t>Work Plan. </a:t>
            </a:r>
            <a:endParaRPr lang="en-GB" altLang="en-US" sz="1600" dirty="0"/>
          </a:p>
          <a:p>
            <a:pPr marL="986342" lvl="1" indent="-455073">
              <a:defRPr/>
            </a:pPr>
            <a:r>
              <a:rPr lang="en-GB" altLang="en-US" sz="1600" dirty="0"/>
              <a:t>E.g</a:t>
            </a:r>
            <a:r>
              <a:rPr lang="en-GB" altLang="en-US" sz="1600"/>
              <a:t>. SA1’s WID “</a:t>
            </a:r>
            <a:r>
              <a:rPr lang="en-GB" altLang="en-US" sz="1600" dirty="0"/>
              <a:t>5GSat</a:t>
            </a:r>
            <a:r>
              <a:rPr lang="en-GB" altLang="en-US" sz="1600"/>
              <a:t>_Ph3-REQ</a:t>
            </a:r>
            <a:r>
              <a:rPr lang="en-GB" altLang="en-US" sz="1600" dirty="0"/>
              <a:t>”  and/</a:t>
            </a:r>
            <a:r>
              <a:rPr lang="en-GB" altLang="en-US" sz="1600"/>
              <a:t>or SA2’s WID “</a:t>
            </a:r>
            <a:r>
              <a:rPr lang="en-GB" altLang="en-US" sz="1600" dirty="0"/>
              <a:t>5GSat</a:t>
            </a:r>
            <a:r>
              <a:rPr lang="en-GB" altLang="en-US" sz="1600"/>
              <a:t>_Ph3-ARC” </a:t>
            </a:r>
            <a:r>
              <a:rPr lang="en-GB" altLang="en-US" sz="1600" dirty="0"/>
              <a:t>and/</a:t>
            </a:r>
            <a:r>
              <a:rPr lang="en-GB" altLang="en-US" sz="1600"/>
              <a:t>or CT’s WID “</a:t>
            </a:r>
            <a:r>
              <a:rPr lang="en-GB" altLang="en-US" sz="1600" dirty="0"/>
              <a:t>5GSat</a:t>
            </a:r>
            <a:r>
              <a:rPr lang="en-GB" altLang="en-US" sz="1600"/>
              <a:t>_Ph3-CT” will be grouped by MCC under “</a:t>
            </a:r>
            <a:r>
              <a:rPr lang="en-GB" altLang="en-US" sz="1600" dirty="0"/>
              <a:t>5GSat_</a:t>
            </a:r>
            <a:r>
              <a:rPr lang="en-GB" altLang="en-US" sz="1600"/>
              <a:t>Ph3”</a:t>
            </a:r>
            <a:endParaRPr lang="en-GB" altLang="en-US" sz="1600" dirty="0"/>
          </a:p>
          <a:p>
            <a:pPr marL="455073" indent="-455073">
              <a:defRPr/>
            </a:pPr>
            <a:r>
              <a:rPr lang="en-GB" altLang="en-US" sz="2133"/>
              <a:t>WID’s </a:t>
            </a:r>
            <a:r>
              <a:rPr lang="en-GB" altLang="en-US" sz="2133" dirty="0"/>
              <a:t>name/acronym between WG/TSGs should be as aligned </a:t>
            </a:r>
            <a:r>
              <a:rPr lang="en-GB" altLang="en-US" sz="2133"/>
              <a:t>as possible</a:t>
            </a:r>
          </a:p>
          <a:p>
            <a:pPr marL="986395" lvl="1" indent="-455073">
              <a:defRPr/>
            </a:pPr>
            <a:r>
              <a:rPr lang="en-GB" altLang="en-US" sz="1600"/>
              <a:t>General case: </a:t>
            </a:r>
            <a:r>
              <a:rPr lang="en-GB" altLang="en-US" sz="1600" b="1"/>
              <a:t>Same root name/acronym shall be used by all WGs/TSGs</a:t>
            </a:r>
          </a:p>
          <a:p>
            <a:pPr marL="1519782" lvl="2" indent="-455073">
              <a:defRPr/>
            </a:pPr>
            <a:r>
              <a:rPr lang="en-GB" altLang="en-US" sz="1333"/>
              <a:t>This is what allows the grouping mentioned above</a:t>
            </a:r>
          </a:p>
          <a:p>
            <a:pPr marL="1519782" lvl="2" indent="-455073">
              <a:defRPr/>
            </a:pPr>
            <a:r>
              <a:rPr lang="en-GB" altLang="en-US" sz="1333"/>
              <a:t>e.g. SA1’s “Sensing-REQ” should be continued  in SA2 as “Sensing-ARC” (and not as e.g. “ISAC-ARC”)</a:t>
            </a:r>
          </a:p>
          <a:p>
            <a:pPr marL="986395" lvl="1" indent="-455073">
              <a:defRPr/>
            </a:pPr>
            <a:r>
              <a:rPr lang="en-GB" altLang="en-US" sz="1600"/>
              <a:t>Specific cases: different names/acronyms can be used</a:t>
            </a:r>
          </a:p>
          <a:p>
            <a:pPr marL="1519782" lvl="2" indent="-455073">
              <a:defRPr/>
            </a:pPr>
            <a:r>
              <a:rPr lang="en-GB" altLang="en-US" sz="1333"/>
              <a:t>e.g. if there is no 1-to-1 mapping between WIDs, or if the scopes differ between WGs/TSGs</a:t>
            </a:r>
          </a:p>
          <a:p>
            <a:pPr marL="1519782" lvl="2" indent="-455073">
              <a:defRPr/>
            </a:pPr>
            <a:r>
              <a:rPr lang="en-GB" altLang="en-US" sz="1333"/>
              <a:t>…but having different TSG/WG working on different scopes raises questions about (lack of) work alignment from a 3GPP-wide perspective</a:t>
            </a:r>
          </a:p>
          <a:p>
            <a:pPr marL="986395" lvl="1" indent="-455073">
              <a:defRPr/>
            </a:pPr>
            <a:r>
              <a:rPr lang="en-GB" altLang="en-US" sz="1600"/>
              <a:t>Single-group WID (i.e. not impacting any other group) are still possible</a:t>
            </a:r>
          </a:p>
          <a:p>
            <a:pPr marL="1519782" lvl="2" indent="-455073">
              <a:defRPr/>
            </a:pPr>
            <a:r>
              <a:rPr lang="en-GB" altLang="en-US" sz="1333"/>
              <a:t>no specific name/acronym alignment with other groups is needed for these “autonomous” WIDs</a:t>
            </a:r>
          </a:p>
          <a:p>
            <a:pPr marL="1519782" lvl="2" indent="-455073">
              <a:defRPr/>
            </a:pPr>
            <a:r>
              <a:rPr lang="en-GB" altLang="en-US" sz="1333"/>
              <a:t>e.g. SA4’s “Diverse audio Capturing System for UEs (DaCAS-MED)”</a:t>
            </a:r>
          </a:p>
          <a:p>
            <a:pPr marL="455073" indent="-455073">
              <a:defRPr/>
            </a:pPr>
            <a:r>
              <a:rPr lang="en-GB" altLang="en-US" sz="2133"/>
              <a:t>Improvements of a Feature over several Releases:</a:t>
            </a:r>
          </a:p>
          <a:p>
            <a:pPr marL="986395" lvl="1" indent="-455073">
              <a:defRPr/>
            </a:pPr>
            <a:r>
              <a:rPr lang="en-GB" altLang="en-US" sz="1600"/>
              <a:t>Use “Phase n” as name prefix and “_Phn” as acronym, as per the following example:</a:t>
            </a:r>
            <a:br>
              <a:rPr lang="en-GB" altLang="en-US" sz="1600"/>
            </a:br>
            <a:r>
              <a:rPr lang="en-GB" altLang="en-US" sz="1600"/>
              <a:t>Name: “</a:t>
            </a:r>
            <a:r>
              <a:rPr lang="en-GB" sz="1600"/>
              <a:t>Stage 2 for Phase 3 of 5GSat”. Acronym:</a:t>
            </a:r>
            <a:r>
              <a:rPr lang="en-GB" altLang="en-US" sz="1600"/>
              <a:t> “5GSat_Ph3-ARC”</a:t>
            </a:r>
          </a:p>
          <a:p>
            <a:pPr marL="986395" lvl="1" indent="-455073">
              <a:defRPr/>
            </a:pPr>
            <a:r>
              <a:rPr lang="en-GB" altLang="en-US" sz="1600"/>
              <a:t>Do not use “Enhancement of”/”Further enhancements of”/”Even further enhancements of”/etc.</a:t>
            </a:r>
          </a:p>
        </p:txBody>
      </p:sp>
    </p:spTree>
  </p:cSld>
  <p:clrMapOvr>
    <a:masterClrMapping/>
  </p:clrMapOvr>
  <p:transition spd="slow"/>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Content Placeholder 1">
            <a:extLst>
              <a:ext uri="{FF2B5EF4-FFF2-40B4-BE49-F238E27FC236}">
                <a16:creationId xmlns:a16="http://schemas.microsoft.com/office/drawing/2014/main" id="{64986671-6292-462D-BAEF-A4B1F1B9AB20}"/>
              </a:ext>
            </a:extLst>
          </p:cNvPr>
          <p:cNvSpPr>
            <a:spLocks noGrp="1" noChangeArrowheads="1"/>
          </p:cNvSpPr>
          <p:nvPr>
            <p:ph idx="1"/>
          </p:nvPr>
        </p:nvSpPr>
        <p:spPr>
          <a:xfrm>
            <a:off x="609600" y="1600200"/>
            <a:ext cx="10972800" cy="4852988"/>
          </a:xfrm>
        </p:spPr>
        <p:txBody>
          <a:bodyPr/>
          <a:lstStyle/>
          <a:p>
            <a:pPr>
              <a:defRPr/>
            </a:pPr>
            <a:r>
              <a:rPr lang="en-US" sz="1600" dirty="0"/>
              <a:t>Email procedure during the meeting.</a:t>
            </a:r>
          </a:p>
          <a:p>
            <a:pPr lvl="1">
              <a:defRPr/>
            </a:pPr>
            <a:r>
              <a:rPr lang="en-US" sz="1400" dirty="0"/>
              <a:t>Email agreement procedure can be triggered at the discretion of the corresponding Chair on any Agenda Item.</a:t>
            </a:r>
          </a:p>
          <a:p>
            <a:pPr lvl="1">
              <a:defRPr/>
            </a:pPr>
            <a:r>
              <a:rPr lang="en-US" sz="1400" dirty="0"/>
              <a:t>At least 24h should be given for comments, with start and end within the meeting period.</a:t>
            </a:r>
          </a:p>
          <a:p>
            <a:pPr lvl="1">
              <a:defRPr/>
            </a:pPr>
            <a:r>
              <a:rPr lang="en-US" sz="1400" dirty="0"/>
              <a:t>The corresponding Chair will moderate the email discussions.</a:t>
            </a:r>
          </a:p>
          <a:p>
            <a:pPr lvl="1">
              <a:defRPr/>
            </a:pPr>
            <a:r>
              <a:rPr lang="en-US" sz="1400" dirty="0"/>
              <a:t>The corresponding Chair should provide disposition of </a:t>
            </a:r>
            <a:r>
              <a:rPr lang="en-US" sz="1400" dirty="0" err="1"/>
              <a:t>Tdocs</a:t>
            </a:r>
            <a:r>
              <a:rPr lang="en-US" sz="1400" dirty="0"/>
              <a:t> at the end of the email agreement procedure. </a:t>
            </a:r>
            <a:r>
              <a:rPr lang="en-US" sz="1400" dirty="0" err="1"/>
              <a:t>Tdocs</a:t>
            </a:r>
            <a:r>
              <a:rPr lang="en-US" sz="1400" dirty="0"/>
              <a:t> without disposition should be disposed during the subsequent face-to-face session.</a:t>
            </a:r>
          </a:p>
          <a:p>
            <a:r>
              <a:rPr lang="en-US" altLang="en-US" sz="1600" dirty="0"/>
              <a:t>E-mail agreement process will run on the corresponding SA4 e-mail reflectors (click on the links to reach the corresponding subscription page):</a:t>
            </a:r>
          </a:p>
          <a:p>
            <a:pPr lvl="1"/>
            <a:r>
              <a:rPr lang="en-US" altLang="fr-FR" sz="1400" dirty="0"/>
              <a:t>SA4 WG : </a:t>
            </a:r>
            <a:r>
              <a:rPr lang="fr-FR" altLang="fr-FR" sz="1400" b="1" dirty="0">
                <a:hlinkClick r:id="rId2"/>
              </a:rPr>
              <a:t>3GPP_TSG_SA_WG4</a:t>
            </a:r>
            <a:endParaRPr lang="fr-FR" altLang="fr-FR" sz="1400" dirty="0"/>
          </a:p>
          <a:p>
            <a:pPr lvl="1"/>
            <a:r>
              <a:rPr lang="fr-FR" altLang="fr-FR" sz="1400" dirty="0"/>
              <a:t>MBS SWG: </a:t>
            </a:r>
            <a:r>
              <a:rPr lang="fr-FR" altLang="fr-FR" sz="1400" b="1" dirty="0">
                <a:hlinkClick r:id="rId3"/>
              </a:rPr>
              <a:t>3GPP_TSG_SA_WG4_MBS</a:t>
            </a:r>
            <a:endParaRPr lang="fr-FR" altLang="fr-FR" sz="1400" dirty="0"/>
          </a:p>
          <a:p>
            <a:pPr lvl="1"/>
            <a:r>
              <a:rPr lang="fr-FR" altLang="fr-FR" sz="1400" dirty="0" err="1"/>
              <a:t>Video</a:t>
            </a:r>
            <a:r>
              <a:rPr lang="fr-FR" altLang="fr-FR" sz="1400" dirty="0"/>
              <a:t> SWG: </a:t>
            </a:r>
            <a:r>
              <a:rPr lang="fr-FR" altLang="fr-FR" sz="1400" b="1" dirty="0">
                <a:hlinkClick r:id="rId4"/>
              </a:rPr>
              <a:t>3GPP_TSG_SA_WG4_VIDEO</a:t>
            </a:r>
            <a:endParaRPr lang="fr-FR" altLang="fr-FR" sz="1400" dirty="0"/>
          </a:p>
          <a:p>
            <a:pPr lvl="1"/>
            <a:r>
              <a:rPr lang="fr-FR" altLang="fr-FR" sz="1400" dirty="0"/>
              <a:t>RTC SWG:  </a:t>
            </a:r>
            <a:r>
              <a:rPr lang="nb-NO" altLang="fr-FR" sz="1400" b="1" dirty="0">
                <a:hlinkClick r:id="rId5"/>
              </a:rPr>
              <a:t>3GPP_TSG_SA_WG4_RTC</a:t>
            </a:r>
            <a:endParaRPr lang="fr-FR" altLang="fr-FR" sz="1400" b="1" dirty="0"/>
          </a:p>
          <a:p>
            <a:pPr lvl="1"/>
            <a:r>
              <a:rPr lang="en-US" altLang="fr-FR" sz="1400" dirty="0"/>
              <a:t>Audio SWG: </a:t>
            </a:r>
            <a:r>
              <a:rPr lang="nn-NO" altLang="fr-FR" sz="1400" b="1" dirty="0">
                <a:hlinkClick r:id="rId6"/>
              </a:rPr>
              <a:t>3GPP_TSG_SA_WG4_AUDIO</a:t>
            </a:r>
            <a:endParaRPr lang="nn-NO" altLang="fr-FR" sz="1400" b="1" dirty="0"/>
          </a:p>
          <a:p>
            <a:r>
              <a:rPr lang="en-US" altLang="en-US" sz="1400" dirty="0"/>
              <a:t>For topics handled via Email agreement process running in parallel to face-to-face sessions, delegates are expected to make their comments as soon as possible over email rather than wait for the corresponding face-to-face sessions.</a:t>
            </a:r>
          </a:p>
          <a:p>
            <a:endParaRPr lang="en-US" altLang="en-US" sz="1800" dirty="0"/>
          </a:p>
        </p:txBody>
      </p:sp>
      <p:sp>
        <p:nvSpPr>
          <p:cNvPr id="13315" name="Title 2">
            <a:extLst>
              <a:ext uri="{FF2B5EF4-FFF2-40B4-BE49-F238E27FC236}">
                <a16:creationId xmlns:a16="http://schemas.microsoft.com/office/drawing/2014/main" id="{4C7EA0D4-596E-4551-B081-C992F323F06B}"/>
              </a:ext>
            </a:extLst>
          </p:cNvPr>
          <p:cNvSpPr>
            <a:spLocks noGrp="1" noChangeArrowheads="1"/>
          </p:cNvSpPr>
          <p:nvPr>
            <p:ph type="title"/>
          </p:nvPr>
        </p:nvSpPr>
        <p:spPr/>
        <p:txBody>
          <a:bodyPr/>
          <a:lstStyle/>
          <a:p>
            <a:r>
              <a:rPr lang="en-US" altLang="en-US" dirty="0"/>
              <a:t>Email agreement procedure – 1</a:t>
            </a:r>
          </a:p>
        </p:txBody>
      </p:sp>
      <p:sp>
        <p:nvSpPr>
          <p:cNvPr id="13316" name="Slide Number Placeholder 1">
            <a:extLst>
              <a:ext uri="{FF2B5EF4-FFF2-40B4-BE49-F238E27FC236}">
                <a16:creationId xmlns:a16="http://schemas.microsoft.com/office/drawing/2014/main" id="{20C8E5FD-CEF3-477C-9C16-57315D2672D4}"/>
              </a:ext>
            </a:extLst>
          </p:cNvPr>
          <p:cNvSpPr>
            <a:spLocks noGrp="1" noChangeArrowheads="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Blip>
                <a:blip r:embed="rId7"/>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fld id="{D2AD5C32-B0BA-4705-A589-C0047ED5258F}" type="slidenum">
              <a:rPr lang="en-GB" altLang="en-US" sz="1100" smtClean="0">
                <a:solidFill>
                  <a:schemeClr val="bg1"/>
                </a:solidFill>
                <a:latin typeface="Arial" panose="020B0604020202020204" pitchFamily="34" charset="0"/>
              </a:rPr>
              <a:pPr>
                <a:spcBef>
                  <a:spcPct val="0"/>
                </a:spcBef>
                <a:buFontTx/>
                <a:buNone/>
              </a:pPr>
              <a:t>11</a:t>
            </a:fld>
            <a:endParaRPr lang="en-GB" altLang="en-US" sz="1100">
              <a:solidFill>
                <a:schemeClr val="bg1"/>
              </a:solidFill>
              <a:latin typeface="Arial" panose="020B0604020202020204" pitchFamily="34" charset="0"/>
            </a:endParaRPr>
          </a:p>
        </p:txBody>
      </p:sp>
    </p:spTree>
    <p:extLst>
      <p:ext uri="{BB962C8B-B14F-4D97-AF65-F5344CB8AC3E}">
        <p14:creationId xmlns:p14="http://schemas.microsoft.com/office/powerpoint/2010/main" val="425078194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E752436-42A1-4069-8176-4E688A1266E1}"/>
              </a:ext>
            </a:extLst>
          </p:cNvPr>
          <p:cNvSpPr>
            <a:spLocks noGrp="1"/>
          </p:cNvSpPr>
          <p:nvPr>
            <p:ph idx="1"/>
          </p:nvPr>
        </p:nvSpPr>
        <p:spPr>
          <a:xfrm>
            <a:off x="609600" y="1341438"/>
            <a:ext cx="10972800" cy="5183187"/>
          </a:xfrm>
        </p:spPr>
        <p:txBody>
          <a:bodyPr>
            <a:normAutofit fontScale="55000" lnSpcReduction="20000"/>
          </a:bodyPr>
          <a:lstStyle/>
          <a:p>
            <a:pPr>
              <a:defRPr/>
            </a:pPr>
            <a:r>
              <a:rPr lang="en-US" dirty="0"/>
              <a:t>Email procedure during the e-meeting (cont.)</a:t>
            </a:r>
          </a:p>
          <a:p>
            <a:pPr>
              <a:defRPr/>
            </a:pPr>
            <a:r>
              <a:rPr lang="en-US" dirty="0"/>
              <a:t>The chair of the relevant group (SA4 or SA4 SWG) is responsible to trigger the email discussion on </a:t>
            </a:r>
            <a:r>
              <a:rPr lang="en-US" dirty="0" err="1"/>
              <a:t>Tdocs</a:t>
            </a:r>
            <a:r>
              <a:rPr lang="en-US" dirty="0"/>
              <a:t> allocated to that group. The trigger message shall be sent to the relevant email reflector and include the subject line as follows: </a:t>
            </a:r>
            <a:endParaRPr lang="fr-FR" dirty="0"/>
          </a:p>
          <a:p>
            <a:pPr lvl="1">
              <a:defRPr/>
            </a:pPr>
            <a:r>
              <a:rPr lang="en-US" sz="2200" dirty="0"/>
              <a:t>“</a:t>
            </a:r>
            <a:r>
              <a:rPr lang="en-US" sz="2200" b="1" dirty="0">
                <a:solidFill>
                  <a:srgbClr val="FF0000"/>
                </a:solidFill>
              </a:rPr>
              <a:t>[AI#, </a:t>
            </a:r>
            <a:r>
              <a:rPr lang="en-US" sz="2200" b="1" dirty="0" err="1">
                <a:solidFill>
                  <a:srgbClr val="FF0000"/>
                </a:solidFill>
              </a:rPr>
              <a:t>Tdoc</a:t>
            </a:r>
            <a:r>
              <a:rPr lang="en-US" sz="2200" b="1" dirty="0">
                <a:solidFill>
                  <a:srgbClr val="FF0000"/>
                </a:solidFill>
              </a:rPr>
              <a:t> number(s)], deadline] </a:t>
            </a:r>
            <a:r>
              <a:rPr lang="en-US" sz="2200" dirty="0"/>
              <a:t>free text” for a unique or for a set of </a:t>
            </a:r>
            <a:r>
              <a:rPr lang="en-US" sz="2200" dirty="0" err="1"/>
              <a:t>Tdocs</a:t>
            </a:r>
            <a:endParaRPr lang="en-US" sz="2200" dirty="0"/>
          </a:p>
          <a:p>
            <a:pPr lvl="2">
              <a:defRPr/>
            </a:pPr>
            <a:r>
              <a:rPr lang="en-US" sz="2200" dirty="0"/>
              <a:t>AI: Agenda Item as indicated in the meeting agenda</a:t>
            </a:r>
          </a:p>
          <a:p>
            <a:pPr lvl="2">
              <a:defRPr/>
            </a:pPr>
            <a:r>
              <a:rPr lang="en-US" sz="2200" dirty="0" err="1"/>
              <a:t>Tdoc</a:t>
            </a:r>
            <a:r>
              <a:rPr lang="en-US" sz="2200" dirty="0"/>
              <a:t> number(s): </a:t>
            </a:r>
            <a:r>
              <a:rPr lang="en-US" sz="2200" dirty="0" err="1"/>
              <a:t>Tdoc</a:t>
            </a:r>
            <a:r>
              <a:rPr lang="en-US" sz="2200" dirty="0"/>
              <a:t> numbers of </a:t>
            </a:r>
            <a:r>
              <a:rPr lang="en-US" sz="2200" dirty="0" err="1"/>
              <a:t>relevants</a:t>
            </a:r>
            <a:r>
              <a:rPr lang="en-US" sz="2200" dirty="0"/>
              <a:t> document(s)</a:t>
            </a:r>
          </a:p>
          <a:p>
            <a:pPr lvl="2">
              <a:defRPr/>
            </a:pPr>
            <a:r>
              <a:rPr lang="en-US" sz="2200" dirty="0"/>
              <a:t>Deadline: time/date in CET when discussion will close</a:t>
            </a:r>
          </a:p>
          <a:p>
            <a:pPr lvl="1">
              <a:defRPr/>
            </a:pPr>
            <a:r>
              <a:rPr lang="en-US" sz="2200" dirty="0"/>
              <a:t>E-mail discussions triggers date and times are indicated in the schedule document</a:t>
            </a:r>
          </a:p>
          <a:p>
            <a:pPr lvl="1">
              <a:defRPr/>
            </a:pPr>
            <a:r>
              <a:rPr lang="en-US" sz="2200" dirty="0"/>
              <a:t>No attachments to email, all drafts and Tdocs to be uploaded to the 3GPP FTP server. It is strongly recommended to insert a URL to the folder or document(s) in question</a:t>
            </a:r>
          </a:p>
          <a:p>
            <a:pPr lvl="1">
              <a:defRPr/>
            </a:pPr>
            <a:r>
              <a:rPr lang="en-US" sz="2200" dirty="0"/>
              <a:t>When replying, delegates shall make sure the subject starts with “RE: [original email subject]“ by removing any company mail server additions</a:t>
            </a:r>
          </a:p>
          <a:p>
            <a:pPr lvl="1">
              <a:defRPr/>
            </a:pPr>
            <a:r>
              <a:rPr lang="en-US" sz="2200" dirty="0"/>
              <a:t>Examples of trigger emails:</a:t>
            </a:r>
          </a:p>
          <a:p>
            <a:pPr lvl="2">
              <a:defRPr/>
            </a:pPr>
            <a:r>
              <a:rPr lang="en-US" sz="2200" dirty="0"/>
              <a:t>Subject: [5.1, S4-25xxx, S4-24yyy, Monday 1</a:t>
            </a:r>
            <a:r>
              <a:rPr lang="en-US" sz="2200" baseline="30000" dirty="0"/>
              <a:t>st</a:t>
            </a:r>
            <a:r>
              <a:rPr lang="en-US" sz="2200" dirty="0"/>
              <a:t> Feb. 1500 CET] MBS SWG reports for approval</a:t>
            </a:r>
          </a:p>
          <a:p>
            <a:pPr lvl="2">
              <a:defRPr/>
            </a:pPr>
            <a:r>
              <a:rPr lang="en-US" sz="2200" i="1" dirty="0"/>
              <a:t>I declare the email agreement process started on the document(s) indicated in the subject line.</a:t>
            </a:r>
            <a:endParaRPr lang="fr-FR" sz="2200" dirty="0"/>
          </a:p>
          <a:p>
            <a:pPr lvl="2">
              <a:defRPr/>
            </a:pPr>
            <a:r>
              <a:rPr lang="en-US" sz="2200" i="1" dirty="0"/>
              <a:t>If no comments are received by Monday 1</a:t>
            </a:r>
            <a:r>
              <a:rPr lang="en-US" sz="2200" i="1" baseline="30000" dirty="0"/>
              <a:t>st</a:t>
            </a:r>
            <a:r>
              <a:rPr lang="en-US" sz="2200" i="1" dirty="0"/>
              <a:t> February 1500 CET (start of opening plenary) the document(s) will be considered approved.</a:t>
            </a:r>
          </a:p>
          <a:p>
            <a:pPr lvl="2">
              <a:defRPr/>
            </a:pPr>
            <a:endParaRPr lang="en-US" sz="2200" i="1" dirty="0"/>
          </a:p>
          <a:p>
            <a:pPr lvl="2">
              <a:defRPr/>
            </a:pPr>
            <a:r>
              <a:rPr lang="en-US" sz="2200" dirty="0"/>
              <a:t>Subject: [8.6, S4-25zzzz, Thursday 4</a:t>
            </a:r>
            <a:r>
              <a:rPr lang="en-US" sz="2200" baseline="30000" dirty="0"/>
              <a:t>th</a:t>
            </a:r>
            <a:r>
              <a:rPr lang="en-US" sz="2200" dirty="0"/>
              <a:t> Feb. 0900 CET] FS_5GMS_Multicast proposal</a:t>
            </a:r>
          </a:p>
          <a:p>
            <a:pPr lvl="2">
              <a:defRPr/>
            </a:pPr>
            <a:r>
              <a:rPr lang="en-US" sz="2200" i="1" dirty="0"/>
              <a:t>I declare the email agreement process started on the document(s) indicated in the subject line.</a:t>
            </a:r>
          </a:p>
          <a:p>
            <a:pPr lvl="2">
              <a:defRPr/>
            </a:pPr>
            <a:r>
              <a:rPr lang="en-US" sz="2200" i="1" dirty="0"/>
              <a:t>The proposal of the document reads “…[insert here a few words from the proposal in the </a:t>
            </a:r>
            <a:r>
              <a:rPr lang="en-US" sz="2200" i="1" dirty="0" err="1"/>
              <a:t>Tdoc</a:t>
            </a:r>
            <a:r>
              <a:rPr lang="en-US" sz="2200" i="1" dirty="0"/>
              <a:t>]”</a:t>
            </a:r>
            <a:endParaRPr lang="fr-FR" sz="2200" dirty="0"/>
          </a:p>
          <a:p>
            <a:pPr lvl="2">
              <a:defRPr/>
            </a:pPr>
            <a:r>
              <a:rPr lang="en-US" sz="2200" i="1" dirty="0"/>
              <a:t>If no comments are received by Thursday 4th Feb. 0900 CET, the document(s) will be considered agreed.</a:t>
            </a:r>
            <a:endParaRPr lang="fr-FR" sz="2200" dirty="0"/>
          </a:p>
          <a:p>
            <a:pPr>
              <a:defRPr/>
            </a:pPr>
            <a:r>
              <a:rPr lang="en-US" dirty="0"/>
              <a:t>Authors are invited to provide a clear and short summary proposal within their </a:t>
            </a:r>
            <a:r>
              <a:rPr lang="en-US" dirty="0" err="1"/>
              <a:t>Tdoc</a:t>
            </a:r>
            <a:r>
              <a:rPr lang="en-US" dirty="0"/>
              <a:t> (e.g. as conclusion) for the SWG chair to use in the trigger email.</a:t>
            </a:r>
          </a:p>
        </p:txBody>
      </p:sp>
      <p:sp>
        <p:nvSpPr>
          <p:cNvPr id="16387" name="Title 2">
            <a:extLst>
              <a:ext uri="{FF2B5EF4-FFF2-40B4-BE49-F238E27FC236}">
                <a16:creationId xmlns:a16="http://schemas.microsoft.com/office/drawing/2014/main" id="{324C9B84-D810-42E7-8062-A8ED9D2D27D0}"/>
              </a:ext>
            </a:extLst>
          </p:cNvPr>
          <p:cNvSpPr>
            <a:spLocks noGrp="1" noChangeArrowheads="1"/>
          </p:cNvSpPr>
          <p:nvPr>
            <p:ph type="title"/>
          </p:nvPr>
        </p:nvSpPr>
        <p:spPr/>
        <p:txBody>
          <a:bodyPr/>
          <a:lstStyle/>
          <a:p>
            <a:r>
              <a:rPr lang="en-US" altLang="en-US" dirty="0"/>
              <a:t>Email agreement procedure – 2</a:t>
            </a:r>
          </a:p>
        </p:txBody>
      </p:sp>
      <p:sp>
        <p:nvSpPr>
          <p:cNvPr id="16388" name="Slide Number Placeholder 2">
            <a:extLst>
              <a:ext uri="{FF2B5EF4-FFF2-40B4-BE49-F238E27FC236}">
                <a16:creationId xmlns:a16="http://schemas.microsoft.com/office/drawing/2014/main" id="{5B3A053B-E961-4DD8-9883-4ECCDB44859A}"/>
              </a:ext>
            </a:extLst>
          </p:cNvPr>
          <p:cNvSpPr>
            <a:spLocks noGrp="1" noChangeArrowheads="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fld id="{4CBF0141-22DF-4D6B-9907-3E277D09FBB0}" type="slidenum">
              <a:rPr lang="en-GB" altLang="en-US" sz="1100" smtClean="0">
                <a:solidFill>
                  <a:schemeClr val="bg1"/>
                </a:solidFill>
                <a:latin typeface="Arial" panose="020B0604020202020204" pitchFamily="34" charset="0"/>
              </a:rPr>
              <a:pPr>
                <a:spcBef>
                  <a:spcPct val="0"/>
                </a:spcBef>
                <a:buFontTx/>
                <a:buNone/>
              </a:pPr>
              <a:t>12</a:t>
            </a:fld>
            <a:endParaRPr lang="en-GB" altLang="en-US" sz="1100">
              <a:solidFill>
                <a:schemeClr val="bg1"/>
              </a:solidFill>
              <a:latin typeface="Arial" panose="020B0604020202020204" pitchFamily="34" charset="0"/>
            </a:endParaRPr>
          </a:p>
        </p:txBody>
      </p:sp>
    </p:spTree>
    <p:extLst>
      <p:ext uri="{BB962C8B-B14F-4D97-AF65-F5344CB8AC3E}">
        <p14:creationId xmlns:p14="http://schemas.microsoft.com/office/powerpoint/2010/main" val="152374725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69FE256-2CD4-117B-4612-BB0B7123656A}"/>
            </a:ext>
          </a:extLst>
        </p:cNvPr>
        <p:cNvGrpSpPr/>
        <p:nvPr/>
      </p:nvGrpSpPr>
      <p:grpSpPr>
        <a:xfrm>
          <a:off x="0" y="0"/>
          <a:ext cx="0" cy="0"/>
          <a:chOff x="0" y="0"/>
          <a:chExt cx="0" cy="0"/>
        </a:xfrm>
      </p:grpSpPr>
      <p:sp>
        <p:nvSpPr>
          <p:cNvPr id="2" name="Content Placeholder 1">
            <a:extLst>
              <a:ext uri="{FF2B5EF4-FFF2-40B4-BE49-F238E27FC236}">
                <a16:creationId xmlns:a16="http://schemas.microsoft.com/office/drawing/2014/main" id="{F3CADB7B-48E3-F5EA-5D0A-65B12C884F1A}"/>
              </a:ext>
            </a:extLst>
          </p:cNvPr>
          <p:cNvSpPr>
            <a:spLocks noGrp="1"/>
          </p:cNvSpPr>
          <p:nvPr>
            <p:ph idx="1"/>
          </p:nvPr>
        </p:nvSpPr>
        <p:spPr>
          <a:xfrm>
            <a:off x="609600" y="1341438"/>
            <a:ext cx="10972800" cy="5183187"/>
          </a:xfrm>
        </p:spPr>
        <p:txBody>
          <a:bodyPr>
            <a:normAutofit fontScale="77500" lnSpcReduction="20000"/>
          </a:bodyPr>
          <a:lstStyle/>
          <a:p>
            <a:pPr>
              <a:defRPr/>
            </a:pPr>
            <a:r>
              <a:rPr lang="en-US" dirty="0"/>
              <a:t>Rapporteurs may propose </a:t>
            </a:r>
            <a:r>
              <a:rPr lang="en-US" dirty="0" err="1"/>
              <a:t>Adhoc</a:t>
            </a:r>
            <a:r>
              <a:rPr lang="en-US" dirty="0"/>
              <a:t> (AH) calls between 2 ordinary meetings to progress the work and ensure the time-plan is not delayed. </a:t>
            </a:r>
          </a:p>
          <a:p>
            <a:pPr>
              <a:defRPr/>
            </a:pPr>
            <a:r>
              <a:rPr lang="en-US" dirty="0"/>
              <a:t>Those </a:t>
            </a:r>
            <a:r>
              <a:rPr lang="en-US" dirty="0" err="1"/>
              <a:t>Adhoc</a:t>
            </a:r>
            <a:r>
              <a:rPr lang="en-US" dirty="0"/>
              <a:t> calls are expected to be assigned to the SWG in charge of the Study or Work Item under consideration.</a:t>
            </a:r>
          </a:p>
          <a:p>
            <a:pPr>
              <a:defRPr/>
            </a:pPr>
            <a:endParaRPr lang="en-US" dirty="0"/>
          </a:p>
          <a:p>
            <a:pPr>
              <a:defRPr/>
            </a:pPr>
            <a:r>
              <a:rPr lang="en-US" dirty="0"/>
              <a:t>Frequency of the calls</a:t>
            </a:r>
          </a:p>
          <a:p>
            <a:pPr lvl="1">
              <a:defRPr/>
            </a:pPr>
            <a:r>
              <a:rPr lang="en-US" dirty="0"/>
              <a:t>It is recommended to minimize the number of AH calls between 2 ordinary meetings</a:t>
            </a:r>
          </a:p>
          <a:p>
            <a:pPr lvl="1">
              <a:defRPr/>
            </a:pPr>
            <a:endParaRPr lang="en-US" dirty="0"/>
          </a:p>
          <a:p>
            <a:pPr>
              <a:defRPr/>
            </a:pPr>
            <a:r>
              <a:rPr lang="en-US" dirty="0"/>
              <a:t>Contribution deadline</a:t>
            </a:r>
          </a:p>
          <a:p>
            <a:pPr lvl="1">
              <a:defRPr/>
            </a:pPr>
            <a:r>
              <a:rPr lang="en-US" dirty="0"/>
              <a:t>To ensure enough time for the review of the contributions, it is recommended, to the extent possible, to offer at least 48 working hours between the contribution deadline and the start of the AH call.</a:t>
            </a:r>
          </a:p>
          <a:p>
            <a:pPr marL="0" indent="0">
              <a:buNone/>
              <a:defRPr/>
            </a:pPr>
            <a:endParaRPr lang="en-US" dirty="0"/>
          </a:p>
          <a:p>
            <a:pPr>
              <a:defRPr/>
            </a:pPr>
            <a:r>
              <a:rPr lang="en-US" dirty="0"/>
              <a:t>Scope of the AH call</a:t>
            </a:r>
          </a:p>
          <a:p>
            <a:pPr lvl="1">
              <a:defRPr/>
            </a:pPr>
            <a:r>
              <a:rPr lang="en-US" dirty="0"/>
              <a:t>To avoid unexpected contributions, AH calls should have clear objectives listed in the time-plan of study/work items at the agenda.</a:t>
            </a:r>
          </a:p>
          <a:p>
            <a:pPr lvl="1">
              <a:defRPr/>
            </a:pPr>
            <a:r>
              <a:rPr lang="en-US" dirty="0"/>
              <a:t>It is also expected that the review of the contributions will primarily focus on to those aligned with the AH call objectives (any alternative order of review is at the discretion of the chair).</a:t>
            </a:r>
          </a:p>
          <a:p>
            <a:pPr>
              <a:defRPr/>
            </a:pPr>
            <a:endParaRPr lang="en-US" dirty="0"/>
          </a:p>
          <a:p>
            <a:pPr>
              <a:defRPr/>
            </a:pPr>
            <a:endParaRPr lang="en-US" dirty="0"/>
          </a:p>
          <a:p>
            <a:pPr>
              <a:defRPr/>
            </a:pPr>
            <a:endParaRPr lang="en-US" dirty="0"/>
          </a:p>
        </p:txBody>
      </p:sp>
      <p:sp>
        <p:nvSpPr>
          <p:cNvPr id="16387" name="Title 2">
            <a:extLst>
              <a:ext uri="{FF2B5EF4-FFF2-40B4-BE49-F238E27FC236}">
                <a16:creationId xmlns:a16="http://schemas.microsoft.com/office/drawing/2014/main" id="{1791026D-7A10-5F2D-091B-17A8E6237BEF}"/>
              </a:ext>
            </a:extLst>
          </p:cNvPr>
          <p:cNvSpPr>
            <a:spLocks noGrp="1" noChangeArrowheads="1"/>
          </p:cNvSpPr>
          <p:nvPr>
            <p:ph type="title"/>
          </p:nvPr>
        </p:nvSpPr>
        <p:spPr/>
        <p:txBody>
          <a:bodyPr/>
          <a:lstStyle/>
          <a:p>
            <a:r>
              <a:rPr lang="en-US" altLang="en-US" dirty="0"/>
              <a:t>AH Calls between ordinary meetings</a:t>
            </a:r>
          </a:p>
        </p:txBody>
      </p:sp>
      <p:sp>
        <p:nvSpPr>
          <p:cNvPr id="16388" name="Slide Number Placeholder 2">
            <a:extLst>
              <a:ext uri="{FF2B5EF4-FFF2-40B4-BE49-F238E27FC236}">
                <a16:creationId xmlns:a16="http://schemas.microsoft.com/office/drawing/2014/main" id="{ABA6FFBF-65D1-81DC-B69F-B6F9CD872A4D}"/>
              </a:ext>
            </a:extLst>
          </p:cNvPr>
          <p:cNvSpPr>
            <a:spLocks noGrp="1" noChangeArrowheads="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fld id="{4CBF0141-22DF-4D6B-9907-3E277D09FBB0}" type="slidenum">
              <a:rPr lang="en-GB" altLang="en-US" sz="1100" smtClean="0">
                <a:solidFill>
                  <a:schemeClr val="bg1"/>
                </a:solidFill>
                <a:latin typeface="Arial" panose="020B0604020202020204" pitchFamily="34" charset="0"/>
              </a:rPr>
              <a:pPr>
                <a:spcBef>
                  <a:spcPct val="0"/>
                </a:spcBef>
                <a:buFontTx/>
                <a:buNone/>
              </a:pPr>
              <a:t>13</a:t>
            </a:fld>
            <a:endParaRPr lang="en-GB" altLang="en-US" sz="1100">
              <a:solidFill>
                <a:schemeClr val="bg1"/>
              </a:solidFill>
              <a:latin typeface="Arial" panose="020B0604020202020204" pitchFamily="34" charset="0"/>
            </a:endParaRPr>
          </a:p>
        </p:txBody>
      </p:sp>
    </p:spTree>
    <p:extLst>
      <p:ext uri="{BB962C8B-B14F-4D97-AF65-F5344CB8AC3E}">
        <p14:creationId xmlns:p14="http://schemas.microsoft.com/office/powerpoint/2010/main" val="91752191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Content Placeholder 1">
            <a:extLst>
              <a:ext uri="{FF2B5EF4-FFF2-40B4-BE49-F238E27FC236}">
                <a16:creationId xmlns:a16="http://schemas.microsoft.com/office/drawing/2014/main" id="{AC9D993A-7F68-4366-9315-34C3DFAEF28A}"/>
              </a:ext>
            </a:extLst>
          </p:cNvPr>
          <p:cNvSpPr>
            <a:spLocks noGrp="1" noChangeArrowheads="1"/>
          </p:cNvSpPr>
          <p:nvPr>
            <p:ph idx="1"/>
          </p:nvPr>
        </p:nvSpPr>
        <p:spPr/>
        <p:txBody>
          <a:bodyPr/>
          <a:lstStyle/>
          <a:p>
            <a:pPr marL="0" indent="0" algn="ctr">
              <a:buFontTx/>
              <a:buNone/>
            </a:pPr>
            <a:endParaRPr lang="en-US" altLang="en-US" sz="3200"/>
          </a:p>
          <a:p>
            <a:pPr marL="0" indent="0" algn="ctr">
              <a:buFontTx/>
              <a:buNone/>
            </a:pPr>
            <a:endParaRPr lang="en-US" altLang="en-US" sz="3200"/>
          </a:p>
          <a:p>
            <a:pPr marL="0" indent="0" algn="ctr">
              <a:buFontTx/>
              <a:buNone/>
            </a:pPr>
            <a:r>
              <a:rPr lang="en-US" altLang="en-US" sz="4400"/>
              <a:t>Have a good meeting !</a:t>
            </a:r>
          </a:p>
        </p:txBody>
      </p:sp>
      <p:sp>
        <p:nvSpPr>
          <p:cNvPr id="18435" name="Slide Number Placeholder 2">
            <a:extLst>
              <a:ext uri="{FF2B5EF4-FFF2-40B4-BE49-F238E27FC236}">
                <a16:creationId xmlns:a16="http://schemas.microsoft.com/office/drawing/2014/main" id="{12D0E61D-4DD7-42E2-A935-B2C6C6875C32}"/>
              </a:ext>
            </a:extLst>
          </p:cNvPr>
          <p:cNvSpPr>
            <a:spLocks noGrp="1" noChangeArrowheads="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fld id="{6875D844-5097-4A8A-85EC-17B3002B8F60}" type="slidenum">
              <a:rPr lang="en-GB" altLang="en-US" sz="1100" smtClean="0">
                <a:solidFill>
                  <a:schemeClr val="bg1"/>
                </a:solidFill>
                <a:latin typeface="Arial" panose="020B0604020202020204" pitchFamily="34" charset="0"/>
              </a:rPr>
              <a:pPr>
                <a:spcBef>
                  <a:spcPct val="0"/>
                </a:spcBef>
                <a:buFontTx/>
                <a:buNone/>
              </a:pPr>
              <a:t>14</a:t>
            </a:fld>
            <a:endParaRPr lang="en-GB" altLang="en-US" sz="1100">
              <a:solidFill>
                <a:schemeClr val="bg1"/>
              </a:solidFill>
              <a:latin typeface="Arial" panose="020B0604020202020204"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Content Placeholder 3">
            <a:extLst>
              <a:ext uri="{FF2B5EF4-FFF2-40B4-BE49-F238E27FC236}">
                <a16:creationId xmlns:a16="http://schemas.microsoft.com/office/drawing/2014/main" id="{B1EDFDF5-9D13-4F60-9C8F-A6F37874CFBB}"/>
              </a:ext>
            </a:extLst>
          </p:cNvPr>
          <p:cNvSpPr>
            <a:spLocks noGrp="1" noChangeArrowheads="1"/>
          </p:cNvSpPr>
          <p:nvPr>
            <p:ph idx="1"/>
          </p:nvPr>
        </p:nvSpPr>
        <p:spPr>
          <a:xfrm>
            <a:off x="479425" y="1458913"/>
            <a:ext cx="11304588" cy="4994275"/>
          </a:xfrm>
        </p:spPr>
        <p:txBody>
          <a:bodyPr>
            <a:normAutofit/>
          </a:bodyPr>
          <a:lstStyle/>
          <a:p>
            <a:r>
              <a:rPr lang="en-US" altLang="en-US" sz="2000" dirty="0">
                <a:solidFill>
                  <a:srgbClr val="FF0000"/>
                </a:solidFill>
              </a:rPr>
              <a:t> SA4#135 </a:t>
            </a:r>
            <a:r>
              <a:rPr lang="en-US" altLang="en-US" sz="2000" dirty="0"/>
              <a:t>will be run as an Ordinary face-to-face meeting. The following guidelines apply to </a:t>
            </a:r>
            <a:r>
              <a:rPr lang="en-US" altLang="en-US" sz="2000" dirty="0">
                <a:solidFill>
                  <a:srgbClr val="FF0000"/>
                </a:solidFill>
              </a:rPr>
              <a:t>SA4#135.</a:t>
            </a:r>
          </a:p>
          <a:p>
            <a:r>
              <a:rPr lang="en-US" altLang="en-US" sz="2000" dirty="0"/>
              <a:t> This meeting will prioritize maintenance on existing features under MCC change control. In case further prioritization is required between agenda items, these priorities will be proposed by the leadership in coordination with rapporteurs.</a:t>
            </a:r>
          </a:p>
          <a:p>
            <a:r>
              <a:rPr lang="en-US" altLang="en-US" sz="2000" dirty="0"/>
              <a:t>As agreed during the SA4#133-e meeting, there is an agenda item for New Work/Study items proposals for Rel-20. These topics under agenda item 18 will be treated at SA4 plenary level. Note however that the workload of SA4 is considered full of capacity.</a:t>
            </a:r>
          </a:p>
          <a:p>
            <a:r>
              <a:rPr lang="en-GB" sz="1800" dirty="0">
                <a:effectLst/>
                <a:latin typeface="Arial" panose="020B0604020202020204" pitchFamily="34" charset="0"/>
                <a:ea typeface="SimSun" panose="02010600030101010101" pitchFamily="2" charset="-122"/>
                <a:cs typeface="Times New Roman" panose="02020603050405020304" pitchFamily="18" charset="0"/>
              </a:rPr>
              <a:t>This meeting counts toward maintenance of voting rights as stipulated in 3GPP WP article 35.4. </a:t>
            </a:r>
            <a:r>
              <a:rPr lang="en-GB" sz="1800" b="1" dirty="0">
                <a:solidFill>
                  <a:srgbClr val="FF0000"/>
                </a:solidFill>
                <a:effectLst/>
                <a:latin typeface="Arial" panose="020B0604020202020204" pitchFamily="34" charset="0"/>
                <a:ea typeface="SimSun" panose="02010600030101010101" pitchFamily="2" charset="-122"/>
                <a:cs typeface="Times New Roman" panose="02020603050405020304" pitchFamily="18" charset="0"/>
              </a:rPr>
              <a:t>Delegates should register to both the SA WG4 and related SWG meetings prior to the start of the SA4 meeting.</a:t>
            </a:r>
            <a:endParaRPr lang="en-US" sz="1800" dirty="0">
              <a:effectLst/>
              <a:latin typeface="Arial" panose="020B0604020202020204" pitchFamily="34" charset="0"/>
              <a:ea typeface="SimSun" panose="02010600030101010101" pitchFamily="2" charset="-122"/>
              <a:cs typeface="Times New Roman" panose="02020603050405020304" pitchFamily="18" charset="0"/>
            </a:endParaRPr>
          </a:p>
          <a:p>
            <a:r>
              <a:rPr lang="en-US" altLang="en-US" sz="2000" dirty="0"/>
              <a:t>Rapporteurs are encouraged to provide updated or new time plans that sets reasonable objectives for this meeting.</a:t>
            </a:r>
          </a:p>
          <a:p>
            <a:r>
              <a:rPr lang="en-US" altLang="en-US" sz="2000" dirty="0">
                <a:solidFill>
                  <a:srgbClr val="FF0000"/>
                </a:solidFill>
              </a:rPr>
              <a:t>For SA4#135 2-ways remote participation has been requested to the host in best-effort mode at the discretion of the chairs (To be confirmed)</a:t>
            </a:r>
          </a:p>
          <a:p>
            <a:pPr marL="0" indent="0">
              <a:buNone/>
            </a:pPr>
            <a:endParaRPr lang="en-US" altLang="en-US" sz="1800" dirty="0">
              <a:solidFill>
                <a:srgbClr val="FF0000"/>
              </a:solidFill>
            </a:endParaRPr>
          </a:p>
          <a:p>
            <a:endParaRPr lang="en-US" altLang="en-US" sz="1800" dirty="0"/>
          </a:p>
        </p:txBody>
      </p:sp>
      <p:sp>
        <p:nvSpPr>
          <p:cNvPr id="6147" name="Title 1">
            <a:extLst>
              <a:ext uri="{FF2B5EF4-FFF2-40B4-BE49-F238E27FC236}">
                <a16:creationId xmlns:a16="http://schemas.microsoft.com/office/drawing/2014/main" id="{51F90A29-F816-48C1-8150-18A94655AD8A}"/>
              </a:ext>
            </a:extLst>
          </p:cNvPr>
          <p:cNvSpPr>
            <a:spLocks noGrp="1" noChangeArrowheads="1"/>
          </p:cNvSpPr>
          <p:nvPr>
            <p:ph type="title"/>
          </p:nvPr>
        </p:nvSpPr>
        <p:spPr>
          <a:xfrm>
            <a:off x="2674938" y="257175"/>
            <a:ext cx="6834187" cy="1143000"/>
          </a:xfrm>
        </p:spPr>
        <p:txBody>
          <a:bodyPr/>
          <a:lstStyle/>
          <a:p>
            <a:r>
              <a:rPr lang="en-US" altLang="fr-FR" dirty="0"/>
              <a:t>Introduction</a:t>
            </a:r>
          </a:p>
        </p:txBody>
      </p:sp>
      <p:sp>
        <p:nvSpPr>
          <p:cNvPr id="6148" name="Slide Number Placeholder 3">
            <a:extLst>
              <a:ext uri="{FF2B5EF4-FFF2-40B4-BE49-F238E27FC236}">
                <a16:creationId xmlns:a16="http://schemas.microsoft.com/office/drawing/2014/main" id="{F7523EDE-D5F8-425B-9FF0-53C2C54E9C6D}"/>
              </a:ext>
            </a:extLst>
          </p:cNvPr>
          <p:cNvSpPr>
            <a:spLocks noGrp="1" noChangeArrowheads="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Blip>
                <a:blip r:embed="rId3"/>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fld id="{3C0D1CAC-CF3D-4378-816E-9A9658586EE8}" type="slidenum">
              <a:rPr lang="en-GB" altLang="fr-FR" sz="1100" smtClean="0">
                <a:solidFill>
                  <a:schemeClr val="bg1"/>
                </a:solidFill>
                <a:latin typeface="Arial" panose="020B0604020202020204" pitchFamily="34" charset="0"/>
              </a:rPr>
              <a:pPr>
                <a:spcBef>
                  <a:spcPct val="0"/>
                </a:spcBef>
                <a:buFontTx/>
                <a:buNone/>
              </a:pPr>
              <a:t>2</a:t>
            </a:fld>
            <a:endParaRPr lang="en-GB" altLang="fr-FR" sz="1100">
              <a:solidFill>
                <a:schemeClr val="bg1"/>
              </a:solidFill>
              <a:latin typeface="Arial" panose="020B0604020202020204" pitchFamily="34" charset="0"/>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EECE57-C2C9-CD44-C716-73AB777AA269}"/>
            </a:ext>
          </a:extLst>
        </p:cNvPr>
        <p:cNvGrpSpPr/>
        <p:nvPr/>
      </p:nvGrpSpPr>
      <p:grpSpPr>
        <a:xfrm>
          <a:off x="0" y="0"/>
          <a:ext cx="0" cy="0"/>
          <a:chOff x="0" y="0"/>
          <a:chExt cx="0" cy="0"/>
        </a:xfrm>
      </p:grpSpPr>
      <p:sp>
        <p:nvSpPr>
          <p:cNvPr id="11266" name="Content Placeholder 1">
            <a:extLst>
              <a:ext uri="{FF2B5EF4-FFF2-40B4-BE49-F238E27FC236}">
                <a16:creationId xmlns:a16="http://schemas.microsoft.com/office/drawing/2014/main" id="{B6179181-4CEA-0DFD-AF3C-B66E45B44372}"/>
              </a:ext>
            </a:extLst>
          </p:cNvPr>
          <p:cNvSpPr>
            <a:spLocks noGrp="1" noChangeArrowheads="1"/>
          </p:cNvSpPr>
          <p:nvPr>
            <p:ph idx="1"/>
          </p:nvPr>
        </p:nvSpPr>
        <p:spPr>
          <a:xfrm>
            <a:off x="609600" y="1628800"/>
            <a:ext cx="10972800" cy="4709120"/>
          </a:xfrm>
        </p:spPr>
        <p:txBody>
          <a:bodyPr>
            <a:normAutofit fontScale="92500" lnSpcReduction="10000"/>
          </a:bodyPr>
          <a:lstStyle/>
          <a:p>
            <a:r>
              <a:rPr lang="en-US" altLang="fr-FR" sz="2400" dirty="0"/>
              <a:t>Only registered delegates representing 3GPP individual members may attend the SA WG4 meeting and SA4 SWG meetings (both on the mailing list as well as on collaborative tools/conference calls). </a:t>
            </a:r>
          </a:p>
          <a:p>
            <a:pPr lvl="1"/>
            <a:r>
              <a:rPr lang="en-US" altLang="fr-FR" sz="2000" dirty="0"/>
              <a:t>If you are not registered to the meeting but still take part in SA4 and its SWG email reflector discussions, you risk that your comments will be ignored.</a:t>
            </a:r>
            <a:endParaRPr lang="en-US" altLang="fr-FR" sz="2400" dirty="0"/>
          </a:p>
          <a:p>
            <a:r>
              <a:rPr lang="en-US" altLang="fr-FR" sz="2400" dirty="0"/>
              <a:t>No recording of conference calls or collaborative tool sessions are allowed.</a:t>
            </a:r>
            <a:endParaRPr lang="fr-FR" altLang="fr-FR" sz="2400" dirty="0"/>
          </a:p>
          <a:p>
            <a:r>
              <a:rPr lang="en-US" altLang="fr-FR" sz="2400" dirty="0"/>
              <a:t>All disclaimers that are read before a 3GPP meeting (anti-trust, IPR, consensus principles) apply also to e-meetings.</a:t>
            </a:r>
          </a:p>
          <a:p>
            <a:r>
              <a:rPr lang="en-US" altLang="en-US" sz="2400" dirty="0">
                <a:solidFill>
                  <a:srgbClr val="FF0000"/>
                </a:solidFill>
              </a:rPr>
              <a:t>SA4#135</a:t>
            </a:r>
            <a:r>
              <a:rPr lang="en-US" altLang="en-US" sz="2400" dirty="0"/>
              <a:t> takes place from </a:t>
            </a:r>
            <a:r>
              <a:rPr lang="en-US" altLang="en-US" sz="2400" dirty="0">
                <a:solidFill>
                  <a:srgbClr val="FF0000"/>
                </a:solidFill>
              </a:rPr>
              <a:t>Monday 9</a:t>
            </a:r>
            <a:r>
              <a:rPr lang="en-US" altLang="en-US" sz="2400" baseline="30000" dirty="0">
                <a:solidFill>
                  <a:srgbClr val="FF0000"/>
                </a:solidFill>
              </a:rPr>
              <a:t>th</a:t>
            </a:r>
            <a:r>
              <a:rPr lang="en-US" altLang="en-US" sz="2400" dirty="0">
                <a:solidFill>
                  <a:srgbClr val="FF0000"/>
                </a:solidFill>
              </a:rPr>
              <a:t> February 2026, at 09:00 hours local time to Friday 13</a:t>
            </a:r>
            <a:r>
              <a:rPr lang="en-US" altLang="en-US" sz="2400" baseline="30000" dirty="0">
                <a:solidFill>
                  <a:srgbClr val="FF0000"/>
                </a:solidFill>
              </a:rPr>
              <a:t>th</a:t>
            </a:r>
            <a:r>
              <a:rPr lang="en-US" altLang="en-US" sz="2400" dirty="0">
                <a:solidFill>
                  <a:srgbClr val="FF0000"/>
                </a:solidFill>
              </a:rPr>
              <a:t> February 2026 at 16:00 hours local time (at the latest)</a:t>
            </a:r>
            <a:r>
              <a:rPr lang="en-US" altLang="en-US" sz="2400" dirty="0"/>
              <a:t>. </a:t>
            </a:r>
          </a:p>
          <a:p>
            <a:r>
              <a:rPr lang="en-US" altLang="en-US" sz="2400" dirty="0"/>
              <a:t>The meeting will be primarily held as face-to-face sessions. The use of the email agreement process is left to the discretion of the chairs.</a:t>
            </a:r>
          </a:p>
          <a:p>
            <a:pPr lvl="1"/>
            <a:r>
              <a:rPr lang="en-US" altLang="en-US" sz="2000" dirty="0"/>
              <a:t>In this case, delegates are reminded that their comments via email and during teleconferences shall be courteous and technical. </a:t>
            </a:r>
          </a:p>
          <a:p>
            <a:endParaRPr lang="en-US" altLang="fr-FR" sz="1800" dirty="0"/>
          </a:p>
          <a:p>
            <a:pPr marL="0" indent="0">
              <a:buNone/>
            </a:pPr>
            <a:endParaRPr lang="en-US" altLang="en-US" sz="1800" dirty="0">
              <a:solidFill>
                <a:srgbClr val="FF0000"/>
              </a:solidFill>
            </a:endParaRPr>
          </a:p>
          <a:p>
            <a:pPr lvl="1"/>
            <a:endParaRPr lang="en-US" altLang="en-US" sz="1800" dirty="0"/>
          </a:p>
        </p:txBody>
      </p:sp>
      <p:sp>
        <p:nvSpPr>
          <p:cNvPr id="11267" name="Title 2">
            <a:extLst>
              <a:ext uri="{FF2B5EF4-FFF2-40B4-BE49-F238E27FC236}">
                <a16:creationId xmlns:a16="http://schemas.microsoft.com/office/drawing/2014/main" id="{08335D30-06A2-1EF6-FB15-93B2113DBAE6}"/>
              </a:ext>
            </a:extLst>
          </p:cNvPr>
          <p:cNvSpPr>
            <a:spLocks noGrp="1" noChangeArrowheads="1"/>
          </p:cNvSpPr>
          <p:nvPr>
            <p:ph type="title"/>
          </p:nvPr>
        </p:nvSpPr>
        <p:spPr/>
        <p:txBody>
          <a:bodyPr/>
          <a:lstStyle/>
          <a:p>
            <a:r>
              <a:rPr lang="en-US" altLang="en-US" dirty="0"/>
              <a:t>General guidelines</a:t>
            </a:r>
          </a:p>
        </p:txBody>
      </p:sp>
      <p:sp>
        <p:nvSpPr>
          <p:cNvPr id="11268" name="Slide Number Placeholder 1">
            <a:extLst>
              <a:ext uri="{FF2B5EF4-FFF2-40B4-BE49-F238E27FC236}">
                <a16:creationId xmlns:a16="http://schemas.microsoft.com/office/drawing/2014/main" id="{621DBABB-D99B-3071-9A56-118E5BB9679C}"/>
              </a:ext>
            </a:extLst>
          </p:cNvPr>
          <p:cNvSpPr>
            <a:spLocks noGrp="1" noChangeArrowheads="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fld id="{B34F00BB-984D-44BE-997C-EE07E686152A}" type="slidenum">
              <a:rPr lang="en-GB" altLang="en-US" sz="1100" smtClean="0">
                <a:solidFill>
                  <a:schemeClr val="bg1"/>
                </a:solidFill>
                <a:latin typeface="Arial" panose="020B0604020202020204" pitchFamily="34" charset="0"/>
              </a:rPr>
              <a:pPr>
                <a:spcBef>
                  <a:spcPct val="0"/>
                </a:spcBef>
                <a:buFontTx/>
                <a:buNone/>
              </a:pPr>
              <a:t>3</a:t>
            </a:fld>
            <a:endParaRPr lang="en-GB" altLang="en-US" sz="1100">
              <a:solidFill>
                <a:schemeClr val="bg1"/>
              </a:solidFill>
              <a:latin typeface="Arial" panose="020B0604020202020204" pitchFamily="34" charset="0"/>
            </a:endParaRPr>
          </a:p>
        </p:txBody>
      </p:sp>
    </p:spTree>
    <p:extLst>
      <p:ext uri="{BB962C8B-B14F-4D97-AF65-F5344CB8AC3E}">
        <p14:creationId xmlns:p14="http://schemas.microsoft.com/office/powerpoint/2010/main" val="89324770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Content Placeholder 1">
            <a:extLst>
              <a:ext uri="{FF2B5EF4-FFF2-40B4-BE49-F238E27FC236}">
                <a16:creationId xmlns:a16="http://schemas.microsoft.com/office/drawing/2014/main" id="{E3B29129-ABDC-4643-978E-6E6785EB5F6E}"/>
              </a:ext>
            </a:extLst>
          </p:cNvPr>
          <p:cNvSpPr>
            <a:spLocks noGrp="1" noChangeArrowheads="1"/>
          </p:cNvSpPr>
          <p:nvPr>
            <p:ph idx="1"/>
          </p:nvPr>
        </p:nvSpPr>
        <p:spPr>
          <a:xfrm>
            <a:off x="609600" y="1600200"/>
            <a:ext cx="10972800" cy="4892675"/>
          </a:xfrm>
        </p:spPr>
        <p:txBody>
          <a:bodyPr/>
          <a:lstStyle/>
          <a:p>
            <a:r>
              <a:rPr lang="en-US" altLang="en-US" sz="2000" dirty="0"/>
              <a:t>No change to submission process and agenda creation (</a:t>
            </a:r>
            <a:r>
              <a:rPr lang="en-US" sz="1400" b="0" i="0" dirty="0">
                <a:solidFill>
                  <a:srgbClr val="000000"/>
                </a:solidFill>
                <a:effectLst/>
                <a:latin typeface="arial" panose="020B0604020202020204" pitchFamily="34" charset="0"/>
              </a:rPr>
              <a:t>SA4#135 agenda in </a:t>
            </a:r>
            <a:r>
              <a:rPr lang="en-US" sz="1400" b="0" i="0" dirty="0">
                <a:solidFill>
                  <a:srgbClr val="000000"/>
                </a:solidFill>
                <a:effectLst/>
                <a:latin typeface="arial" panose="020B0604020202020204" pitchFamily="34" charset="0"/>
                <a:hlinkClick r:id="rId2"/>
              </a:rPr>
              <a:t>S4-260001</a:t>
            </a:r>
            <a:r>
              <a:rPr lang="en-US" altLang="en-US" sz="2000" dirty="0"/>
              <a:t>). </a:t>
            </a:r>
          </a:p>
          <a:p>
            <a:pPr lvl="1"/>
            <a:r>
              <a:rPr lang="en-US" altLang="en-US" sz="1800" dirty="0"/>
              <a:t>Agenda Items for </a:t>
            </a:r>
            <a:r>
              <a:rPr lang="en-US" altLang="en-US" sz="1800" dirty="0" err="1"/>
              <a:t>Tdocs</a:t>
            </a:r>
            <a:r>
              <a:rPr lang="en-US" altLang="en-US" sz="1800" dirty="0"/>
              <a:t>:	</a:t>
            </a:r>
          </a:p>
          <a:p>
            <a:pPr lvl="2"/>
            <a:r>
              <a:rPr lang="en-US" altLang="en-US" sz="1400" dirty="0"/>
              <a:t>Input documents should be registered primarily for Agenda Items 6 , 7 to 11, and 18. Before registering documents to any other Agenda Items, consult with SA4 Chair. </a:t>
            </a:r>
            <a:r>
              <a:rPr lang="en-US" altLang="en-US" sz="1400" dirty="0">
                <a:solidFill>
                  <a:srgbClr val="FF0000"/>
                </a:solidFill>
              </a:rPr>
              <a:t>Please use Tdoc templates available at: </a:t>
            </a:r>
            <a:r>
              <a:rPr lang="en-US" altLang="en-US" sz="1400" dirty="0">
                <a:hlinkClick r:id="rId3"/>
              </a:rPr>
              <a:t>https://www.3gpp.org/ftp/tsg_sa/WG4_CODEC/TSGS4_135_India/Templates</a:t>
            </a:r>
            <a:r>
              <a:rPr lang="en-US" altLang="en-US" sz="1400" dirty="0"/>
              <a:t>  </a:t>
            </a:r>
          </a:p>
          <a:p>
            <a:pPr lvl="2"/>
            <a:r>
              <a:rPr lang="en-US" altLang="en-US" sz="1400" dirty="0"/>
              <a:t>Each document must be registered under only one Agenda Item. If unclear what Agenda Item to use, consult with SA4 Chair and the relevant SWG Chair.</a:t>
            </a:r>
          </a:p>
          <a:p>
            <a:pPr lvl="1"/>
            <a:r>
              <a:rPr lang="en-US" altLang="en-US" sz="1800" dirty="0"/>
              <a:t>Submission deadline: 	</a:t>
            </a:r>
          </a:p>
          <a:p>
            <a:pPr lvl="2"/>
            <a:r>
              <a:rPr lang="en-GB" sz="1400" dirty="0"/>
              <a:t>Documents submitted after </a:t>
            </a:r>
            <a:r>
              <a:rPr lang="en-GB" sz="1400" b="1" dirty="0">
                <a:solidFill>
                  <a:srgbClr val="FF0000"/>
                </a:solidFill>
              </a:rPr>
              <a:t>Tuesday 3</a:t>
            </a:r>
            <a:r>
              <a:rPr lang="en-GB" sz="1400" b="1" baseline="30000" dirty="0">
                <a:solidFill>
                  <a:srgbClr val="FF0000"/>
                </a:solidFill>
              </a:rPr>
              <a:t>rd</a:t>
            </a:r>
            <a:r>
              <a:rPr lang="en-GB" sz="1400" b="1" dirty="0">
                <a:solidFill>
                  <a:srgbClr val="FF0000"/>
                </a:solidFill>
              </a:rPr>
              <a:t> February 2026 (23:59 CET)</a:t>
            </a:r>
            <a:r>
              <a:rPr lang="en-GB" sz="1400" dirty="0">
                <a:solidFill>
                  <a:srgbClr val="FF0000"/>
                </a:solidFill>
              </a:rPr>
              <a:t> </a:t>
            </a:r>
            <a:r>
              <a:rPr lang="en-GB" sz="1400" dirty="0"/>
              <a:t>will be considered </a:t>
            </a:r>
            <a:r>
              <a:rPr lang="en-GB" sz="1400" b="1" dirty="0"/>
              <a:t>LATE</a:t>
            </a:r>
            <a:r>
              <a:rPr lang="en-GB" sz="1400" dirty="0"/>
              <a:t> and </a:t>
            </a:r>
            <a:r>
              <a:rPr lang="en-GB" sz="1400" b="1" dirty="0">
                <a:solidFill>
                  <a:srgbClr val="FF0000"/>
                </a:solidFill>
              </a:rPr>
              <a:t>will NOT be handled</a:t>
            </a:r>
            <a:r>
              <a:rPr lang="en-GB" sz="1400" dirty="0">
                <a:solidFill>
                  <a:srgbClr val="FF0000"/>
                </a:solidFill>
              </a:rPr>
              <a:t> </a:t>
            </a:r>
            <a:r>
              <a:rPr lang="en-GB" sz="1400" dirty="0"/>
              <a:t>during the meeting. (This submission deadline does not apply to SWG reports or other documents that must be prepared or updated during the SA4 meeting)</a:t>
            </a:r>
            <a:endParaRPr lang="fr-FR" sz="1400" dirty="0"/>
          </a:p>
          <a:p>
            <a:pPr lvl="1"/>
            <a:r>
              <a:rPr lang="en-US" altLang="en-US" sz="1800" dirty="0"/>
              <a:t>About CRs</a:t>
            </a:r>
          </a:p>
          <a:p>
            <a:pPr lvl="2"/>
            <a:r>
              <a:rPr lang="en-US" altLang="en-US" sz="1400" dirty="0"/>
              <a:t>For </a:t>
            </a:r>
            <a:r>
              <a:rPr lang="en-US" altLang="en-US" sz="1400" dirty="0" err="1"/>
              <a:t>Tdoc</a:t>
            </a:r>
            <a:r>
              <a:rPr lang="en-US" altLang="en-US" sz="1400" dirty="0"/>
              <a:t> reservation in 3GU, </a:t>
            </a:r>
            <a:r>
              <a:rPr lang="en-US" altLang="en-US" sz="1400" b="1" dirty="0">
                <a:solidFill>
                  <a:srgbClr val="FF0000"/>
                </a:solidFill>
              </a:rPr>
              <a:t>do not use the type </a:t>
            </a:r>
            <a:r>
              <a:rPr lang="en-US" altLang="en-US" sz="1400" b="1" dirty="0" err="1">
                <a:solidFill>
                  <a:srgbClr val="FF0000"/>
                </a:solidFill>
              </a:rPr>
              <a:t>draftCR</a:t>
            </a:r>
            <a:r>
              <a:rPr lang="en-US" altLang="en-US" sz="1400" dirty="0"/>
              <a:t>. The type CR should be used when proposing changes to TRs and TSs that are under change control.</a:t>
            </a:r>
          </a:p>
          <a:p>
            <a:pPr lvl="2"/>
            <a:r>
              <a:rPr lang="en-US" altLang="en-US" sz="1400" dirty="0"/>
              <a:t>CR status will then be either agreed, merged, endorsed, noted, not pursued or postponed. CRs that are agreed are then sent to SA for approval. CRs that are either noted or postponed can be “revised” at the following meeting without reserving a new CR number. CRs that are endorsed are the ones for which the content is agreed as basis for further work.</a:t>
            </a:r>
          </a:p>
          <a:p>
            <a:pPr lvl="2"/>
            <a:r>
              <a:rPr lang="en-US" altLang="en-US" sz="1400" dirty="0"/>
              <a:t>When a </a:t>
            </a:r>
            <a:r>
              <a:rPr lang="en-US" altLang="en-US" sz="1400" dirty="0" err="1"/>
              <a:t>Tdoc</a:t>
            </a:r>
            <a:r>
              <a:rPr lang="en-US" altLang="en-US" sz="1400" dirty="0"/>
              <a:t> with type CR is reserved but the corresponding WID is not yet approved, delegates should use DUMMY as the WI in 3GU, while in the cover page of the CR they should use the same Acronym as it is proposed in the corresponding proposed new WID.</a:t>
            </a:r>
          </a:p>
          <a:p>
            <a:pPr lvl="2"/>
            <a:endParaRPr lang="en-US" altLang="en-US" sz="1400" dirty="0"/>
          </a:p>
          <a:p>
            <a:pPr lvl="1"/>
            <a:endParaRPr lang="en-US" altLang="en-US" sz="1800" dirty="0"/>
          </a:p>
        </p:txBody>
      </p:sp>
      <p:sp>
        <p:nvSpPr>
          <p:cNvPr id="11267" name="Title 2">
            <a:extLst>
              <a:ext uri="{FF2B5EF4-FFF2-40B4-BE49-F238E27FC236}">
                <a16:creationId xmlns:a16="http://schemas.microsoft.com/office/drawing/2014/main" id="{9B6A1C38-245B-48C0-8DBF-9BB55AD57C10}"/>
              </a:ext>
            </a:extLst>
          </p:cNvPr>
          <p:cNvSpPr>
            <a:spLocks noGrp="1" noChangeArrowheads="1"/>
          </p:cNvSpPr>
          <p:nvPr>
            <p:ph type="title"/>
          </p:nvPr>
        </p:nvSpPr>
        <p:spPr/>
        <p:txBody>
          <a:bodyPr/>
          <a:lstStyle/>
          <a:p>
            <a:r>
              <a:rPr lang="en-US" altLang="en-US" dirty="0" err="1"/>
              <a:t>Tdoc</a:t>
            </a:r>
            <a:r>
              <a:rPr lang="en-US" altLang="en-US" dirty="0"/>
              <a:t> submission and handling - 1</a:t>
            </a:r>
          </a:p>
        </p:txBody>
      </p:sp>
      <p:sp>
        <p:nvSpPr>
          <p:cNvPr id="11268" name="Slide Number Placeholder 1">
            <a:extLst>
              <a:ext uri="{FF2B5EF4-FFF2-40B4-BE49-F238E27FC236}">
                <a16:creationId xmlns:a16="http://schemas.microsoft.com/office/drawing/2014/main" id="{335CF7FD-A30D-43A7-B63D-FA3A973D565E}"/>
              </a:ext>
            </a:extLst>
          </p:cNvPr>
          <p:cNvSpPr>
            <a:spLocks noGrp="1" noChangeArrowheads="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Blip>
                <a:blip r:embed="rId4"/>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fld id="{B34F00BB-984D-44BE-997C-EE07E686152A}" type="slidenum">
              <a:rPr lang="en-GB" altLang="en-US" sz="1100" smtClean="0">
                <a:solidFill>
                  <a:schemeClr val="bg1"/>
                </a:solidFill>
                <a:latin typeface="Arial" panose="020B0604020202020204" pitchFamily="34" charset="0"/>
              </a:rPr>
              <a:pPr>
                <a:spcBef>
                  <a:spcPct val="0"/>
                </a:spcBef>
                <a:buFontTx/>
                <a:buNone/>
              </a:pPr>
              <a:t>4</a:t>
            </a:fld>
            <a:endParaRPr lang="en-GB" altLang="en-US" sz="1100">
              <a:solidFill>
                <a:schemeClr val="bg1"/>
              </a:solidFill>
              <a:latin typeface="Arial" panose="020B0604020202020204" pitchFamily="34" charset="0"/>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Content Placeholder 1">
            <a:extLst>
              <a:ext uri="{FF2B5EF4-FFF2-40B4-BE49-F238E27FC236}">
                <a16:creationId xmlns:a16="http://schemas.microsoft.com/office/drawing/2014/main" id="{F4253A5D-BF9A-4B4D-8A2C-E4405395E188}"/>
              </a:ext>
            </a:extLst>
          </p:cNvPr>
          <p:cNvSpPr>
            <a:spLocks noGrp="1" noChangeArrowheads="1"/>
          </p:cNvSpPr>
          <p:nvPr>
            <p:ph idx="1"/>
          </p:nvPr>
        </p:nvSpPr>
        <p:spPr>
          <a:xfrm>
            <a:off x="304800" y="1556792"/>
            <a:ext cx="11767864" cy="4936083"/>
          </a:xfrm>
        </p:spPr>
        <p:txBody>
          <a:bodyPr>
            <a:normAutofit/>
          </a:bodyPr>
          <a:lstStyle/>
          <a:p>
            <a:r>
              <a:rPr lang="en-US" altLang="fr-FR" sz="1400" dirty="0"/>
              <a:t>MS Word software should be used to prepare CRs according to 3GPP styles conforming to 3GPP drafting rules.</a:t>
            </a:r>
          </a:p>
          <a:p>
            <a:r>
              <a:rPr lang="en-US" altLang="fr-FR" sz="1400" dirty="0"/>
              <a:t>Tdoc reservation and upload</a:t>
            </a:r>
          </a:p>
          <a:p>
            <a:pPr lvl="1"/>
            <a:r>
              <a:rPr lang="en-US" altLang="fr-FR" sz="1400" b="1" i="1" u="sng" dirty="0"/>
              <a:t>Prior to the submission deadline</a:t>
            </a:r>
            <a:r>
              <a:rPr lang="en-US" altLang="fr-FR" sz="1400" dirty="0"/>
              <a:t>, use 3GU for Tdoc reservation and upload</a:t>
            </a:r>
          </a:p>
          <a:p>
            <a:pPr lvl="1"/>
            <a:r>
              <a:rPr lang="en-US" altLang="fr-FR" sz="1400" b="1" i="1" u="sng" dirty="0"/>
              <a:t>After the submission deadline</a:t>
            </a:r>
          </a:p>
          <a:p>
            <a:pPr lvl="2"/>
            <a:r>
              <a:rPr lang="en-US" altLang="fr-FR" sz="1400" dirty="0"/>
              <a:t>Only allocate new Tdoc numbers on request from the chairs. Allocation is done via 3GU</a:t>
            </a:r>
          </a:p>
          <a:p>
            <a:pPr lvl="2"/>
            <a:r>
              <a:rPr lang="en-US" altLang="fr-FR" sz="1400" dirty="0"/>
              <a:t>Upload of new tdoc numbers is done in the Inbox folder of either on </a:t>
            </a:r>
            <a:r>
              <a:rPr lang="en-US" altLang="fr-FR" sz="1400" dirty="0">
                <a:solidFill>
                  <a:srgbClr val="FF0000"/>
                </a:solidFill>
                <a:hlinkClick r:id="rId2"/>
              </a:rPr>
              <a:t>https://www.3gpp.org/ftp/tsg_sa/WG4_CODEC/TSGS4_135_India/Inbox</a:t>
            </a:r>
            <a:r>
              <a:rPr lang="en-US" altLang="fr-FR" sz="1400" dirty="0">
                <a:solidFill>
                  <a:srgbClr val="FF0000"/>
                </a:solidFill>
              </a:rPr>
              <a:t> </a:t>
            </a:r>
            <a:r>
              <a:rPr lang="en-US" altLang="fr-FR" sz="1400" dirty="0"/>
              <a:t>or under local </a:t>
            </a:r>
            <a:r>
              <a:rPr lang="en-US" altLang="fr-FR" sz="1400" dirty="0">
                <a:hlinkClick r:id="rId3">
                  <a:extLst>
                    <a:ext uri="{A12FA001-AC4F-418D-AE19-62706E023703}">
                      <ahyp:hlinkClr xmlns:ahyp="http://schemas.microsoft.com/office/drawing/2018/hyperlinkcolor" val="tx"/>
                    </a:ext>
                  </a:extLst>
                </a:hlinkClick>
              </a:rPr>
              <a:t>ftp://10.10.10.10</a:t>
            </a:r>
            <a:r>
              <a:rPr lang="en-US" altLang="fr-FR" sz="1400" dirty="0"/>
              <a:t> server (to be decided at SA4 opening plenary)</a:t>
            </a:r>
          </a:p>
          <a:p>
            <a:pPr lvl="2"/>
            <a:r>
              <a:rPr lang="en-US" altLang="fr-FR" sz="1400" dirty="0"/>
              <a:t>Drafts documents are to be uploaded either in  </a:t>
            </a:r>
            <a:r>
              <a:rPr lang="en-US" altLang="fr-FR" sz="1400" dirty="0">
                <a:solidFill>
                  <a:srgbClr val="FF0000"/>
                </a:solidFill>
                <a:hlinkClick r:id="rId4"/>
              </a:rPr>
              <a:t>https://www.3gpp.org/ftp/tsg_sa/WG4_CODEC/TSGS4_135_India/Inbox/Drafts</a:t>
            </a:r>
            <a:r>
              <a:rPr lang="en-US" altLang="fr-FR" sz="1400" dirty="0">
                <a:solidFill>
                  <a:srgbClr val="FF0000"/>
                </a:solidFill>
              </a:rPr>
              <a:t>  </a:t>
            </a:r>
            <a:r>
              <a:rPr lang="en-US" altLang="fr-FR" sz="1400" dirty="0"/>
              <a:t>or under local </a:t>
            </a:r>
            <a:r>
              <a:rPr lang="en-US" altLang="fr-FR" sz="1400" dirty="0">
                <a:hlinkClick r:id="rId3">
                  <a:extLst>
                    <a:ext uri="{A12FA001-AC4F-418D-AE19-62706E023703}">
                      <ahyp:hlinkClr xmlns:ahyp="http://schemas.microsoft.com/office/drawing/2018/hyperlinkcolor" val="tx"/>
                    </a:ext>
                  </a:extLst>
                </a:hlinkClick>
              </a:rPr>
              <a:t>ftp://10.10.10.10</a:t>
            </a:r>
            <a:r>
              <a:rPr lang="en-US" altLang="fr-FR" sz="1400" dirty="0"/>
              <a:t> server (to be decided at SA4 opening plenary)  </a:t>
            </a:r>
          </a:p>
          <a:p>
            <a:pPr lvl="3"/>
            <a:r>
              <a:rPr lang="en-US" altLang="fr-FR" sz="1200" dirty="0"/>
              <a:t>Draft documents for discussion during the meeting. Typically used for revisions before they are submitted as formal </a:t>
            </a:r>
            <a:r>
              <a:rPr lang="en-US" altLang="fr-FR" sz="1200" dirty="0" err="1"/>
              <a:t>Tdocs</a:t>
            </a:r>
            <a:r>
              <a:rPr lang="en-US" altLang="fr-FR" sz="1200" dirty="0"/>
              <a:t>. Each SWG has its own subfolder.</a:t>
            </a:r>
          </a:p>
          <a:p>
            <a:pPr lvl="3"/>
            <a:r>
              <a:rPr lang="en-US" altLang="fr-FR" sz="1200" dirty="0"/>
              <a:t>Documents submitted in this area will not be disposed formally with status during the meeting. Only formal </a:t>
            </a:r>
            <a:r>
              <a:rPr lang="en-US" altLang="fr-FR" sz="1200" dirty="0" err="1"/>
              <a:t>Tdocs</a:t>
            </a:r>
            <a:r>
              <a:rPr lang="en-US" altLang="fr-FR" sz="1200" dirty="0"/>
              <a:t> are disposed formally.</a:t>
            </a:r>
          </a:p>
          <a:p>
            <a:pPr lvl="3"/>
            <a:r>
              <a:rPr lang="en-US" altLang="fr-FR" sz="1200" dirty="0"/>
              <a:t>Draft Filename template guidelines on next slide</a:t>
            </a:r>
            <a:endParaRPr lang="en-US" altLang="fr-FR" sz="600" dirty="0"/>
          </a:p>
          <a:p>
            <a:pPr lvl="1"/>
            <a:r>
              <a:rPr lang="en-US" altLang="fr-FR" sz="1200" dirty="0"/>
              <a:t>“Drafts” folder: Review of documents during the meeting: </a:t>
            </a:r>
          </a:p>
          <a:p>
            <a:pPr lvl="2"/>
            <a:r>
              <a:rPr lang="en-US" altLang="fr-FR" sz="1000" dirty="0">
                <a:solidFill>
                  <a:srgbClr val="FF0000"/>
                </a:solidFill>
              </a:rPr>
              <a:t>Delegates should revise documents by allocating a new tdoc number on 3GUonly on request from the appropriate chairperson using 3GU tool and indicate the Tdoc number and information to the appropriate chairperson immediately.</a:t>
            </a:r>
          </a:p>
          <a:p>
            <a:pPr lvl="2"/>
            <a:r>
              <a:rPr lang="en-US" altLang="fr-FR" sz="1000" dirty="0">
                <a:solidFill>
                  <a:srgbClr val="FF0000"/>
                </a:solidFill>
              </a:rPr>
              <a:t>Other SA4 </a:t>
            </a:r>
            <a:r>
              <a:rPr lang="en-US" altLang="fr-FR" sz="1000" dirty="0" err="1">
                <a:solidFill>
                  <a:srgbClr val="FF0000"/>
                </a:solidFill>
              </a:rPr>
              <a:t>Tdoc</a:t>
            </a:r>
            <a:r>
              <a:rPr lang="en-US" altLang="fr-FR" sz="1000" dirty="0">
                <a:solidFill>
                  <a:srgbClr val="FF0000"/>
                </a:solidFill>
              </a:rPr>
              <a:t> # requests (during the meeting e.g. LSs, reports): ask first for approval from the appropriate chairperson, when approved, use 3GU and indicate the </a:t>
            </a:r>
            <a:r>
              <a:rPr lang="en-US" altLang="fr-FR" sz="1000" dirty="0" err="1">
                <a:solidFill>
                  <a:srgbClr val="FF0000"/>
                </a:solidFill>
              </a:rPr>
              <a:t>Tdoc</a:t>
            </a:r>
            <a:r>
              <a:rPr lang="en-US" altLang="fr-FR" sz="1000" dirty="0">
                <a:solidFill>
                  <a:srgbClr val="FF0000"/>
                </a:solidFill>
              </a:rPr>
              <a:t> number and information to the appropriate chairperson immediately</a:t>
            </a:r>
            <a:endParaRPr lang="en-US" altLang="fr-FR" sz="1000" strike="sngStrike" dirty="0">
              <a:solidFill>
                <a:srgbClr val="FF0000"/>
              </a:solidFill>
            </a:endParaRPr>
          </a:p>
          <a:p>
            <a:r>
              <a:rPr lang="en-US" altLang="en-US" sz="1200" dirty="0"/>
              <a:t>These folders have the provision for users to upload documents using a web browser rather than an FTP client:</a:t>
            </a:r>
          </a:p>
          <a:p>
            <a:pPr lvl="1"/>
            <a:r>
              <a:rPr lang="en-US" altLang="en-US" sz="1200" dirty="0"/>
              <a:t>Visit the intended directory</a:t>
            </a:r>
          </a:p>
          <a:p>
            <a:pPr lvl="1"/>
            <a:r>
              <a:rPr lang="en-US" altLang="en-US" sz="1200" dirty="0"/>
              <a:t>click on the button   </a:t>
            </a:r>
          </a:p>
          <a:p>
            <a:pPr lvl="1"/>
            <a:r>
              <a:rPr lang="en-US" altLang="en-US" sz="1200" dirty="0"/>
              <a:t>log in with your EOL account</a:t>
            </a:r>
          </a:p>
          <a:p>
            <a:pPr lvl="1"/>
            <a:r>
              <a:rPr lang="en-US" altLang="en-US" sz="1200" dirty="0"/>
              <a:t>Drag and drop your document that you want to upload into the upload area that pops up.</a:t>
            </a:r>
          </a:p>
          <a:p>
            <a:endParaRPr lang="en-US" altLang="en-US" sz="1200" dirty="0"/>
          </a:p>
        </p:txBody>
      </p:sp>
      <p:sp>
        <p:nvSpPr>
          <p:cNvPr id="15363" name="Title 2">
            <a:extLst>
              <a:ext uri="{FF2B5EF4-FFF2-40B4-BE49-F238E27FC236}">
                <a16:creationId xmlns:a16="http://schemas.microsoft.com/office/drawing/2014/main" id="{ECEA6478-72C1-4EAB-B0F0-205D19187CD7}"/>
              </a:ext>
            </a:extLst>
          </p:cNvPr>
          <p:cNvSpPr>
            <a:spLocks noGrp="1" noChangeArrowheads="1"/>
          </p:cNvSpPr>
          <p:nvPr>
            <p:ph type="title"/>
          </p:nvPr>
        </p:nvSpPr>
        <p:spPr/>
        <p:txBody>
          <a:bodyPr/>
          <a:lstStyle/>
          <a:p>
            <a:r>
              <a:rPr lang="en-US" altLang="en-US" dirty="0" err="1"/>
              <a:t>Tdoc</a:t>
            </a:r>
            <a:r>
              <a:rPr lang="en-US" altLang="en-US" dirty="0"/>
              <a:t> submission and handling - 2</a:t>
            </a:r>
          </a:p>
        </p:txBody>
      </p:sp>
      <p:sp>
        <p:nvSpPr>
          <p:cNvPr id="15364" name="Slide Number Placeholder 1">
            <a:extLst>
              <a:ext uri="{FF2B5EF4-FFF2-40B4-BE49-F238E27FC236}">
                <a16:creationId xmlns:a16="http://schemas.microsoft.com/office/drawing/2014/main" id="{E60F5335-A742-4976-B831-E7056B1A7E5A}"/>
              </a:ext>
            </a:extLst>
          </p:cNvPr>
          <p:cNvSpPr>
            <a:spLocks noGrp="1" noChangeArrowheads="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Blip>
                <a:blip r:embed="rId5"/>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fld id="{CCE6F9D2-43F0-41DF-8AED-7F49F1FF9D56}" type="slidenum">
              <a:rPr lang="en-GB" altLang="en-US" sz="1100" smtClean="0">
                <a:solidFill>
                  <a:schemeClr val="bg1"/>
                </a:solidFill>
                <a:latin typeface="Arial" panose="020B0604020202020204" pitchFamily="34" charset="0"/>
              </a:rPr>
              <a:pPr>
                <a:spcBef>
                  <a:spcPct val="0"/>
                </a:spcBef>
                <a:buFontTx/>
                <a:buNone/>
              </a:pPr>
              <a:t>5</a:t>
            </a:fld>
            <a:endParaRPr lang="en-GB" altLang="en-US" sz="1100">
              <a:solidFill>
                <a:schemeClr val="bg1"/>
              </a:solidFill>
              <a:latin typeface="Arial" panose="020B0604020202020204" pitchFamily="34" charset="0"/>
            </a:endParaRPr>
          </a:p>
        </p:txBody>
      </p:sp>
      <p:pic>
        <p:nvPicPr>
          <p:cNvPr id="15365" name="Picture 5">
            <a:extLst>
              <a:ext uri="{FF2B5EF4-FFF2-40B4-BE49-F238E27FC236}">
                <a16:creationId xmlns:a16="http://schemas.microsoft.com/office/drawing/2014/main" id="{53B30333-6138-4F35-B8C2-A775B3A0543B}"/>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495600" y="5805264"/>
            <a:ext cx="1656184" cy="1889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E752436-42A1-4069-8176-4E688A1266E1}"/>
              </a:ext>
            </a:extLst>
          </p:cNvPr>
          <p:cNvSpPr>
            <a:spLocks noGrp="1"/>
          </p:cNvSpPr>
          <p:nvPr>
            <p:ph idx="1"/>
          </p:nvPr>
        </p:nvSpPr>
        <p:spPr>
          <a:xfrm>
            <a:off x="609600" y="1341438"/>
            <a:ext cx="10972800" cy="5183187"/>
          </a:xfrm>
        </p:spPr>
        <p:txBody>
          <a:bodyPr>
            <a:normAutofit/>
          </a:bodyPr>
          <a:lstStyle/>
          <a:p>
            <a:pPr>
              <a:defRPr/>
            </a:pPr>
            <a:r>
              <a:rPr lang="en-US" sz="1600" dirty="0"/>
              <a:t>A draft </a:t>
            </a:r>
            <a:r>
              <a:rPr lang="en-US" sz="1600" dirty="0" err="1"/>
              <a:t>Tdoc</a:t>
            </a:r>
            <a:r>
              <a:rPr lang="en-US" sz="1600" dirty="0"/>
              <a:t> revision template is defined to facilitate updates, removing the need for formal </a:t>
            </a:r>
            <a:r>
              <a:rPr lang="en-US" sz="1600" dirty="0" err="1"/>
              <a:t>Tdoc</a:t>
            </a:r>
            <a:r>
              <a:rPr lang="en-US" sz="1600" dirty="0"/>
              <a:t> numbers when they are not necessary</a:t>
            </a:r>
          </a:p>
          <a:p>
            <a:pPr lvl="2">
              <a:defRPr/>
            </a:pPr>
            <a:r>
              <a:rPr lang="en-US" sz="1200" dirty="0"/>
              <a:t>Text proposal template </a:t>
            </a:r>
            <a:r>
              <a:rPr lang="en-US" sz="1200" b="1" dirty="0">
                <a:solidFill>
                  <a:srgbClr val="FF0000"/>
                </a:solidFill>
              </a:rPr>
              <a:t>i.e. </a:t>
            </a:r>
            <a:r>
              <a:rPr lang="en-US" sz="1200" b="1" dirty="0" err="1">
                <a:solidFill>
                  <a:srgbClr val="FF0000"/>
                </a:solidFill>
              </a:rPr>
              <a:t>Tdoc</a:t>
            </a:r>
            <a:r>
              <a:rPr lang="en-US" sz="1200" b="1" dirty="0">
                <a:solidFill>
                  <a:srgbClr val="FF0000"/>
                </a:solidFill>
              </a:rPr>
              <a:t>|_|</a:t>
            </a:r>
            <a:r>
              <a:rPr lang="en-US" sz="1200" b="1" dirty="0" err="1">
                <a:solidFill>
                  <a:srgbClr val="FF0000"/>
                </a:solidFill>
              </a:rPr>
              <a:t>Company_name</a:t>
            </a:r>
            <a:r>
              <a:rPr lang="en-US" sz="1200" b="1" dirty="0">
                <a:solidFill>
                  <a:srgbClr val="FF0000"/>
                </a:solidFill>
              </a:rPr>
              <a:t> (e.g. S4-251234_Banana)	</a:t>
            </a:r>
          </a:p>
          <a:p>
            <a:pPr lvl="2">
              <a:defRPr/>
            </a:pPr>
            <a:r>
              <a:rPr lang="en-US" sz="1200" dirty="0"/>
              <a:t>Revision template (by author) </a:t>
            </a:r>
            <a:r>
              <a:rPr lang="en-US" sz="1200" b="1" dirty="0">
                <a:solidFill>
                  <a:srgbClr val="FF0000"/>
                </a:solidFill>
              </a:rPr>
              <a:t>i.e. Tdoc|r|2_digits_rev_number (e.g. S4-251234r01)	</a:t>
            </a:r>
          </a:p>
          <a:p>
            <a:pPr lvl="2">
              <a:defRPr/>
            </a:pPr>
            <a:r>
              <a:rPr lang="en-US" sz="1200" dirty="0"/>
              <a:t>NB: company text proposals should apply to either latest </a:t>
            </a:r>
            <a:r>
              <a:rPr lang="en-US" sz="1200" dirty="0" err="1"/>
              <a:t>Tdoc</a:t>
            </a:r>
            <a:r>
              <a:rPr lang="en-US" sz="1200" dirty="0"/>
              <a:t> revision or latest company proposal </a:t>
            </a:r>
            <a:r>
              <a:rPr lang="en-US" sz="1200" b="1" dirty="0">
                <a:solidFill>
                  <a:srgbClr val="FF0000"/>
                </a:solidFill>
              </a:rPr>
              <a:t>(e.g. S4-251234r07_Pear_Plum_Cherry)	</a:t>
            </a:r>
          </a:p>
          <a:p>
            <a:pPr lvl="2">
              <a:defRPr/>
            </a:pPr>
            <a:r>
              <a:rPr lang="en-US" sz="1200" dirty="0"/>
              <a:t>NB: if the Tdoc revision is to be finally disposed (</a:t>
            </a:r>
            <a:r>
              <a:rPr lang="en-US" sz="1200" dirty="0" err="1"/>
              <a:t>i.e</a:t>
            </a:r>
            <a:r>
              <a:rPr lang="en-US" sz="1200" dirty="0"/>
              <a:t> agreed/approved/merged/endorsed/noted etc.) then a new Tdoc number is assigned to it (3GU status only applies to regular </a:t>
            </a:r>
            <a:r>
              <a:rPr lang="en-US" sz="1200" dirty="0" err="1"/>
              <a:t>Tdocs</a:t>
            </a:r>
            <a:r>
              <a:rPr lang="en-US" sz="1200" dirty="0"/>
              <a:t>, not to revisions)</a:t>
            </a:r>
          </a:p>
          <a:p>
            <a:pPr lvl="2">
              <a:defRPr/>
            </a:pPr>
            <a:r>
              <a:rPr lang="en-US" sz="1200" b="1" dirty="0">
                <a:solidFill>
                  <a:srgbClr val="FF0000"/>
                </a:solidFill>
              </a:rPr>
              <a:t>Example:		</a:t>
            </a:r>
          </a:p>
          <a:p>
            <a:pPr lvl="3">
              <a:defRPr/>
            </a:pPr>
            <a:r>
              <a:rPr lang="en-US" sz="1200" b="1" dirty="0">
                <a:solidFill>
                  <a:srgbClr val="FF0000"/>
                </a:solidFill>
              </a:rPr>
              <a:t>Docs/S4-251234 (author Banana)		</a:t>
            </a:r>
          </a:p>
          <a:p>
            <a:pPr lvl="3">
              <a:defRPr/>
            </a:pPr>
            <a:r>
              <a:rPr lang="en-US" sz="1200" b="1" dirty="0">
                <a:solidFill>
                  <a:srgbClr val="FF0000"/>
                </a:solidFill>
              </a:rPr>
              <a:t>Delegate from company “Pear” provides updates 	Drafts/Video/S4-251234_Pear</a:t>
            </a:r>
          </a:p>
          <a:p>
            <a:pPr lvl="3">
              <a:defRPr/>
            </a:pPr>
            <a:r>
              <a:rPr lang="en-US" sz="1200" b="1" dirty="0">
                <a:solidFill>
                  <a:srgbClr val="FF0000"/>
                </a:solidFill>
              </a:rPr>
              <a:t>Delegate from company “Plum” provides updates 	Drafts/Video/S4-251234_Pear_Plum</a:t>
            </a:r>
          </a:p>
          <a:p>
            <a:pPr lvl="3">
              <a:defRPr/>
            </a:pPr>
            <a:r>
              <a:rPr lang="en-US" sz="1200" b="1" dirty="0">
                <a:solidFill>
                  <a:srgbClr val="FF0000"/>
                </a:solidFill>
              </a:rPr>
              <a:t>Author provides a revision based on those inputs	Drafts/Video/S4-251234r01</a:t>
            </a:r>
          </a:p>
          <a:p>
            <a:pPr lvl="3">
              <a:defRPr/>
            </a:pPr>
            <a:r>
              <a:rPr lang="en-US" sz="1200" b="1" dirty="0">
                <a:solidFill>
                  <a:srgbClr val="FF0000"/>
                </a:solidFill>
              </a:rPr>
              <a:t>Email comments trigger a further revision 		Drafts/Video/S4-251234r02</a:t>
            </a:r>
          </a:p>
          <a:p>
            <a:pPr lvl="3">
              <a:defRPr/>
            </a:pPr>
            <a:r>
              <a:rPr lang="en-US" sz="1200" b="1" dirty="0">
                <a:solidFill>
                  <a:srgbClr val="FF0000"/>
                </a:solidFill>
              </a:rPr>
              <a:t>SWG chair proposes agreement	</a:t>
            </a:r>
          </a:p>
          <a:p>
            <a:pPr lvl="3">
              <a:defRPr/>
            </a:pPr>
            <a:r>
              <a:rPr lang="en-US" sz="1200" b="1" dirty="0">
                <a:solidFill>
                  <a:srgbClr val="FF0000"/>
                </a:solidFill>
              </a:rPr>
              <a:t>Revised </a:t>
            </a:r>
            <a:r>
              <a:rPr lang="en-US" sz="1200" b="1" dirty="0" err="1">
                <a:solidFill>
                  <a:srgbClr val="FF0000"/>
                </a:solidFill>
              </a:rPr>
              <a:t>Tdoc</a:t>
            </a:r>
            <a:r>
              <a:rPr lang="en-US" sz="1200" b="1" dirty="0">
                <a:solidFill>
                  <a:srgbClr val="FF0000"/>
                </a:solidFill>
              </a:rPr>
              <a:t> number allocated			Inbox/S4-251235 (author Banana, possibly cosigned by Pear, Plum and others)</a:t>
            </a:r>
          </a:p>
          <a:p>
            <a:pPr lvl="3">
              <a:defRPr/>
            </a:pPr>
            <a:r>
              <a:rPr lang="en-US" sz="1200" b="1" dirty="0">
                <a:solidFill>
                  <a:srgbClr val="FF0000"/>
                </a:solidFill>
              </a:rPr>
              <a:t>1234 -&gt; 1235a confirmed at subsequent session.</a:t>
            </a:r>
          </a:p>
          <a:p>
            <a:pPr lvl="1">
              <a:defRPr/>
            </a:pPr>
            <a:endParaRPr lang="en-US" sz="1400" dirty="0"/>
          </a:p>
          <a:p>
            <a:pPr lvl="2">
              <a:defRPr/>
            </a:pPr>
            <a:endParaRPr lang="en-US" sz="1200" dirty="0"/>
          </a:p>
          <a:p>
            <a:pPr lvl="2">
              <a:defRPr/>
            </a:pPr>
            <a:endParaRPr lang="en-US" sz="1200" dirty="0"/>
          </a:p>
        </p:txBody>
      </p:sp>
      <p:sp>
        <p:nvSpPr>
          <p:cNvPr id="16387" name="Title 2">
            <a:extLst>
              <a:ext uri="{FF2B5EF4-FFF2-40B4-BE49-F238E27FC236}">
                <a16:creationId xmlns:a16="http://schemas.microsoft.com/office/drawing/2014/main" id="{324C9B84-D810-42E7-8062-A8ED9D2D27D0}"/>
              </a:ext>
            </a:extLst>
          </p:cNvPr>
          <p:cNvSpPr>
            <a:spLocks noGrp="1" noChangeArrowheads="1"/>
          </p:cNvSpPr>
          <p:nvPr>
            <p:ph type="title"/>
          </p:nvPr>
        </p:nvSpPr>
        <p:spPr/>
        <p:txBody>
          <a:bodyPr/>
          <a:lstStyle/>
          <a:p>
            <a:r>
              <a:rPr lang="en-US" altLang="en-US" dirty="0" err="1"/>
              <a:t>Tdoc</a:t>
            </a:r>
            <a:r>
              <a:rPr lang="en-US" altLang="en-US" dirty="0"/>
              <a:t> submission and handling - 3</a:t>
            </a:r>
          </a:p>
        </p:txBody>
      </p:sp>
      <p:sp>
        <p:nvSpPr>
          <p:cNvPr id="16388" name="Slide Number Placeholder 2">
            <a:extLst>
              <a:ext uri="{FF2B5EF4-FFF2-40B4-BE49-F238E27FC236}">
                <a16:creationId xmlns:a16="http://schemas.microsoft.com/office/drawing/2014/main" id="{5B3A053B-E961-4DD8-9883-4ECCDB44859A}"/>
              </a:ext>
            </a:extLst>
          </p:cNvPr>
          <p:cNvSpPr>
            <a:spLocks noGrp="1" noChangeArrowheads="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fld id="{4CBF0141-22DF-4D6B-9907-3E277D09FBB0}" type="slidenum">
              <a:rPr lang="en-GB" altLang="en-US" sz="1100" smtClean="0">
                <a:solidFill>
                  <a:schemeClr val="bg1"/>
                </a:solidFill>
                <a:latin typeface="Arial" panose="020B0604020202020204" pitchFamily="34" charset="0"/>
              </a:rPr>
              <a:pPr>
                <a:spcBef>
                  <a:spcPct val="0"/>
                </a:spcBef>
                <a:buFontTx/>
                <a:buNone/>
              </a:pPr>
              <a:t>6</a:t>
            </a:fld>
            <a:endParaRPr lang="en-GB" altLang="en-US" sz="1100">
              <a:solidFill>
                <a:schemeClr val="bg1"/>
              </a:solidFill>
              <a:latin typeface="Arial" panose="020B0604020202020204" pitchFamily="34" charset="0"/>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F52A362B-5CA0-0682-4FA3-454675400829}"/>
              </a:ext>
            </a:extLst>
          </p:cNvPr>
          <p:cNvSpPr>
            <a:spLocks noGrp="1"/>
          </p:cNvSpPr>
          <p:nvPr>
            <p:ph idx="1"/>
          </p:nvPr>
        </p:nvSpPr>
        <p:spPr/>
        <p:txBody>
          <a:bodyPr/>
          <a:lstStyle/>
          <a:p>
            <a:pPr marL="0" marR="0"/>
            <a:r>
              <a:rPr lang="en-GB" sz="1800" dirty="0">
                <a:effectLst/>
                <a:ea typeface="Calibri" panose="020F0502020204030204" pitchFamily="34" charset="0"/>
                <a:cs typeface="Aptos" panose="020B0004020202020204" pitchFamily="34" charset="0"/>
              </a:rPr>
              <a:t>CRs impacting </a:t>
            </a:r>
            <a:r>
              <a:rPr lang="en-GB" sz="1800" dirty="0" err="1">
                <a:effectLst/>
                <a:ea typeface="Calibri" panose="020F0502020204030204" pitchFamily="34" charset="0"/>
                <a:cs typeface="Aptos" panose="020B0004020202020204" pitchFamily="34" charset="0"/>
              </a:rPr>
              <a:t>OpenAPI</a:t>
            </a:r>
            <a:r>
              <a:rPr lang="en-GB" sz="1800" dirty="0">
                <a:effectLst/>
                <a:ea typeface="Calibri" panose="020F0502020204030204" pitchFamily="34" charset="0"/>
                <a:cs typeface="Aptos" panose="020B0004020202020204" pitchFamily="34" charset="0"/>
              </a:rPr>
              <a:t> shall include, in the “Other Comments” field, the output from Data Type Finder tool in 3GPP Forge (</a:t>
            </a:r>
            <a:r>
              <a:rPr lang="en-US" sz="1800" u="sng" dirty="0">
                <a:solidFill>
                  <a:srgbClr val="467886"/>
                </a:solidFill>
                <a:effectLst/>
                <a:latin typeface="Aptos" panose="020B0004020202020204" pitchFamily="34" charset="0"/>
                <a:ea typeface="Calibri" panose="020F0502020204030204" pitchFamily="34" charset="0"/>
                <a:cs typeface="Aptos" panose="020B0004020202020204" pitchFamily="34" charset="0"/>
                <a:hlinkClick r:id="rId2"/>
              </a:rPr>
              <a:t>https://forge.3gpp.org/swagger/tools/types.html?repo=5G_APIs&amp;branch=REL-18</a:t>
            </a:r>
            <a:r>
              <a:rPr lang="en-GB" sz="1800" dirty="0">
                <a:effectLst/>
                <a:ea typeface="Calibri" panose="020F0502020204030204" pitchFamily="34" charset="0"/>
                <a:cs typeface="Aptos" panose="020B0004020202020204" pitchFamily="34" charset="0"/>
              </a:rPr>
              <a:t>) to indicate </a:t>
            </a:r>
            <a:r>
              <a:rPr lang="en-GB" sz="1800" dirty="0" err="1">
                <a:effectLst/>
                <a:ea typeface="Calibri" panose="020F0502020204030204" pitchFamily="34" charset="0"/>
                <a:cs typeface="Aptos" panose="020B0004020202020204" pitchFamily="34" charset="0"/>
              </a:rPr>
              <a:t>OpenAPI</a:t>
            </a:r>
            <a:r>
              <a:rPr lang="en-GB" sz="1800" dirty="0">
                <a:effectLst/>
                <a:ea typeface="Calibri" panose="020F0502020204030204" pitchFamily="34" charset="0"/>
                <a:cs typeface="Aptos" panose="020B0004020202020204" pitchFamily="34" charset="0"/>
              </a:rPr>
              <a:t> impact as follows: </a:t>
            </a:r>
            <a:endParaRPr lang="en-US" sz="1800" dirty="0">
              <a:effectLst/>
              <a:ea typeface="Times New Roman" panose="02020603050405020304" pitchFamily="18" charset="0"/>
              <a:cs typeface="Aptos" panose="020B0004020202020204" pitchFamily="34" charset="0"/>
            </a:endParaRPr>
          </a:p>
          <a:p>
            <a:pPr marL="463550" lvl="1"/>
            <a:r>
              <a:rPr lang="en-GB" sz="1400" dirty="0">
                <a:effectLst/>
                <a:ea typeface="Calibri" panose="020F0502020204030204" pitchFamily="34" charset="0"/>
                <a:cs typeface="Aptos" panose="020B0004020202020204" pitchFamily="34" charset="0"/>
              </a:rPr>
              <a:t>This CR introduces backward </a:t>
            </a:r>
            <a:r>
              <a:rPr lang="en-GB" sz="1400" dirty="0">
                <a:solidFill>
                  <a:srgbClr val="0000FF"/>
                </a:solidFill>
                <a:effectLst/>
                <a:ea typeface="Calibri" panose="020F0502020204030204" pitchFamily="34" charset="0"/>
                <a:cs typeface="Aptos" panose="020B0004020202020204" pitchFamily="34" charset="0"/>
              </a:rPr>
              <a:t>[compatible/incompatible] [feature/correction]</a:t>
            </a:r>
            <a:r>
              <a:rPr lang="en-GB" sz="1400" dirty="0">
                <a:effectLst/>
                <a:ea typeface="Calibri" panose="020F0502020204030204" pitchFamily="34" charset="0"/>
                <a:cs typeface="Aptos" panose="020B0004020202020204" pitchFamily="34" charset="0"/>
              </a:rPr>
              <a:t> to the following APIs:</a:t>
            </a:r>
            <a:endParaRPr lang="en-US" sz="1400" dirty="0">
              <a:effectLst/>
              <a:ea typeface="Times New Roman" panose="02020603050405020304" pitchFamily="18" charset="0"/>
              <a:cs typeface="Aptos" panose="020B0004020202020204" pitchFamily="34" charset="0"/>
            </a:endParaRPr>
          </a:p>
          <a:p>
            <a:pPr marL="463550" lvl="1"/>
            <a:r>
              <a:rPr lang="en-GB" sz="1400" dirty="0">
                <a:solidFill>
                  <a:srgbClr val="000000"/>
                </a:solidFill>
                <a:effectLst/>
                <a:ea typeface="Calibri" panose="020F0502020204030204" pitchFamily="34" charset="0"/>
                <a:cs typeface="Aptos" panose="020B0004020202020204" pitchFamily="34" charset="0"/>
              </a:rPr>
              <a:t>TS</a:t>
            </a:r>
            <a:r>
              <a:rPr lang="en-GB" sz="1400" dirty="0">
                <a:solidFill>
                  <a:srgbClr val="0000FF"/>
                </a:solidFill>
                <a:effectLst/>
                <a:ea typeface="Calibri" panose="020F0502020204030204" pitchFamily="34" charset="0"/>
                <a:cs typeface="Aptos" panose="020B0004020202020204" pitchFamily="34" charset="0"/>
              </a:rPr>
              <a:t>&lt;</a:t>
            </a:r>
            <a:r>
              <a:rPr lang="en-GB" sz="1400" dirty="0" err="1">
                <a:solidFill>
                  <a:srgbClr val="0000FF"/>
                </a:solidFill>
                <a:effectLst/>
                <a:ea typeface="Calibri" panose="020F0502020204030204" pitchFamily="34" charset="0"/>
                <a:cs typeface="Aptos" panose="020B0004020202020204" pitchFamily="34" charset="0"/>
              </a:rPr>
              <a:t>Spec_Number</a:t>
            </a:r>
            <a:r>
              <a:rPr lang="en-GB" sz="1400" dirty="0">
                <a:solidFill>
                  <a:srgbClr val="0000FF"/>
                </a:solidFill>
                <a:effectLst/>
                <a:ea typeface="Calibri" panose="020F0502020204030204" pitchFamily="34" charset="0"/>
                <a:cs typeface="Aptos" panose="020B0004020202020204" pitchFamily="34" charset="0"/>
              </a:rPr>
              <a:t>&gt;</a:t>
            </a:r>
            <a:r>
              <a:rPr lang="en-GB" sz="1400" dirty="0">
                <a:solidFill>
                  <a:srgbClr val="000000"/>
                </a:solidFill>
                <a:effectLst/>
                <a:ea typeface="Calibri" panose="020F0502020204030204" pitchFamily="34" charset="0"/>
                <a:cs typeface="Aptos" panose="020B0004020202020204" pitchFamily="34" charset="0"/>
              </a:rPr>
              <a:t>_</a:t>
            </a:r>
            <a:r>
              <a:rPr lang="en-GB" sz="1400" dirty="0">
                <a:solidFill>
                  <a:srgbClr val="0000FF"/>
                </a:solidFill>
                <a:effectLst/>
                <a:ea typeface="Calibri" panose="020F0502020204030204" pitchFamily="34" charset="0"/>
                <a:cs typeface="Aptos" panose="020B0004020202020204" pitchFamily="34" charset="0"/>
              </a:rPr>
              <a:t>&lt;</a:t>
            </a:r>
            <a:r>
              <a:rPr lang="en-GB" sz="1400" dirty="0" err="1">
                <a:solidFill>
                  <a:srgbClr val="0000FF"/>
                </a:solidFill>
                <a:effectLst/>
                <a:ea typeface="Calibri" panose="020F0502020204030204" pitchFamily="34" charset="0"/>
                <a:cs typeface="Aptos" panose="020B0004020202020204" pitchFamily="34" charset="0"/>
              </a:rPr>
              <a:t>API_name</a:t>
            </a:r>
            <a:r>
              <a:rPr lang="en-GB" sz="1400" dirty="0">
                <a:solidFill>
                  <a:srgbClr val="0000FF"/>
                </a:solidFill>
                <a:effectLst/>
                <a:ea typeface="Calibri" panose="020F0502020204030204" pitchFamily="34" charset="0"/>
                <a:cs typeface="Aptos" panose="020B0004020202020204" pitchFamily="34" charset="0"/>
              </a:rPr>
              <a:t>&gt;</a:t>
            </a:r>
            <a:r>
              <a:rPr lang="en-GB" sz="1400" dirty="0">
                <a:solidFill>
                  <a:srgbClr val="000000"/>
                </a:solidFill>
                <a:effectLst/>
                <a:ea typeface="Calibri" panose="020F0502020204030204" pitchFamily="34" charset="0"/>
                <a:cs typeface="Aptos" panose="020B0004020202020204" pitchFamily="34" charset="0"/>
              </a:rPr>
              <a:t>.</a:t>
            </a:r>
            <a:r>
              <a:rPr lang="en-GB" sz="1400" dirty="0" err="1">
                <a:solidFill>
                  <a:srgbClr val="000000"/>
                </a:solidFill>
                <a:effectLst/>
                <a:ea typeface="Calibri" panose="020F0502020204030204" pitchFamily="34" charset="0"/>
                <a:cs typeface="Aptos" panose="020B0004020202020204" pitchFamily="34" charset="0"/>
              </a:rPr>
              <a:t>yaml</a:t>
            </a:r>
            <a:endParaRPr lang="en-US" sz="1400" dirty="0">
              <a:effectLst/>
              <a:ea typeface="Times New Roman" panose="02020603050405020304" pitchFamily="18" charset="0"/>
              <a:cs typeface="Aptos" panose="020B0004020202020204" pitchFamily="34" charset="0"/>
            </a:endParaRPr>
          </a:p>
          <a:p>
            <a:pPr marL="463550" lvl="1"/>
            <a:r>
              <a:rPr lang="en-GB" sz="1400" dirty="0">
                <a:solidFill>
                  <a:srgbClr val="000000"/>
                </a:solidFill>
                <a:effectLst/>
                <a:ea typeface="Calibri" panose="020F0502020204030204" pitchFamily="34" charset="0"/>
                <a:cs typeface="Aptos" panose="020B0004020202020204" pitchFamily="34" charset="0"/>
              </a:rPr>
              <a:t>TS</a:t>
            </a:r>
            <a:r>
              <a:rPr lang="en-GB" sz="1400" dirty="0">
                <a:solidFill>
                  <a:srgbClr val="0000FF"/>
                </a:solidFill>
                <a:effectLst/>
                <a:ea typeface="Calibri" panose="020F0502020204030204" pitchFamily="34" charset="0"/>
                <a:cs typeface="Aptos" panose="020B0004020202020204" pitchFamily="34" charset="0"/>
              </a:rPr>
              <a:t>&lt;</a:t>
            </a:r>
            <a:r>
              <a:rPr lang="en-GB" sz="1400" dirty="0" err="1">
                <a:solidFill>
                  <a:srgbClr val="0000FF"/>
                </a:solidFill>
                <a:effectLst/>
                <a:ea typeface="Calibri" panose="020F0502020204030204" pitchFamily="34" charset="0"/>
                <a:cs typeface="Aptos" panose="020B0004020202020204" pitchFamily="34" charset="0"/>
              </a:rPr>
              <a:t>Spec_Number</a:t>
            </a:r>
            <a:r>
              <a:rPr lang="en-GB" sz="1400" dirty="0">
                <a:solidFill>
                  <a:srgbClr val="0000FF"/>
                </a:solidFill>
                <a:effectLst/>
                <a:ea typeface="Calibri" panose="020F0502020204030204" pitchFamily="34" charset="0"/>
                <a:cs typeface="Aptos" panose="020B0004020202020204" pitchFamily="34" charset="0"/>
              </a:rPr>
              <a:t>&gt;</a:t>
            </a:r>
            <a:r>
              <a:rPr lang="en-GB" sz="1400" dirty="0">
                <a:solidFill>
                  <a:srgbClr val="000000"/>
                </a:solidFill>
                <a:effectLst/>
                <a:ea typeface="Calibri" panose="020F0502020204030204" pitchFamily="34" charset="0"/>
                <a:cs typeface="Aptos" panose="020B0004020202020204" pitchFamily="34" charset="0"/>
              </a:rPr>
              <a:t>_</a:t>
            </a:r>
            <a:r>
              <a:rPr lang="en-GB" sz="1400" dirty="0">
                <a:solidFill>
                  <a:srgbClr val="0000FF"/>
                </a:solidFill>
                <a:effectLst/>
                <a:ea typeface="Calibri" panose="020F0502020204030204" pitchFamily="34" charset="0"/>
                <a:cs typeface="Aptos" panose="020B0004020202020204" pitchFamily="34" charset="0"/>
              </a:rPr>
              <a:t>&lt;</a:t>
            </a:r>
            <a:r>
              <a:rPr lang="en-GB" sz="1400" dirty="0" err="1">
                <a:solidFill>
                  <a:srgbClr val="0000FF"/>
                </a:solidFill>
                <a:effectLst/>
                <a:ea typeface="Calibri" panose="020F0502020204030204" pitchFamily="34" charset="0"/>
                <a:cs typeface="Aptos" panose="020B0004020202020204" pitchFamily="34" charset="0"/>
              </a:rPr>
              <a:t>API_name</a:t>
            </a:r>
            <a:r>
              <a:rPr lang="en-GB" sz="1400" dirty="0">
                <a:solidFill>
                  <a:srgbClr val="0000FF"/>
                </a:solidFill>
                <a:effectLst/>
                <a:ea typeface="Calibri" panose="020F0502020204030204" pitchFamily="34" charset="0"/>
                <a:cs typeface="Aptos" panose="020B0004020202020204" pitchFamily="34" charset="0"/>
              </a:rPr>
              <a:t>&gt;</a:t>
            </a:r>
            <a:r>
              <a:rPr lang="en-GB" sz="1400" dirty="0">
                <a:solidFill>
                  <a:srgbClr val="000000"/>
                </a:solidFill>
                <a:effectLst/>
                <a:ea typeface="Calibri" panose="020F0502020204030204" pitchFamily="34" charset="0"/>
                <a:cs typeface="Aptos" panose="020B0004020202020204" pitchFamily="34" charset="0"/>
              </a:rPr>
              <a:t>.</a:t>
            </a:r>
            <a:r>
              <a:rPr lang="en-GB" sz="1400" dirty="0" err="1">
                <a:solidFill>
                  <a:srgbClr val="000000"/>
                </a:solidFill>
                <a:effectLst/>
                <a:ea typeface="Calibri" panose="020F0502020204030204" pitchFamily="34" charset="0"/>
                <a:cs typeface="Aptos" panose="020B0004020202020204" pitchFamily="34" charset="0"/>
              </a:rPr>
              <a:t>yaml</a:t>
            </a:r>
            <a:endParaRPr lang="en-US" sz="1400" dirty="0">
              <a:effectLst/>
              <a:ea typeface="Times New Roman" panose="02020603050405020304" pitchFamily="18" charset="0"/>
              <a:cs typeface="Aptos" panose="020B0004020202020204" pitchFamily="34" charset="0"/>
            </a:endParaRPr>
          </a:p>
          <a:p>
            <a:pPr marL="463550" lvl="1"/>
            <a:r>
              <a:rPr lang="en-GB" sz="1400" dirty="0">
                <a:solidFill>
                  <a:srgbClr val="000000"/>
                </a:solidFill>
                <a:effectLst/>
                <a:ea typeface="Calibri" panose="020F0502020204030204" pitchFamily="34" charset="0"/>
                <a:cs typeface="Aptos" panose="020B0004020202020204" pitchFamily="34" charset="0"/>
              </a:rPr>
              <a:t>…</a:t>
            </a:r>
            <a:endParaRPr lang="en-US" sz="1400" dirty="0">
              <a:effectLst/>
              <a:ea typeface="Times New Roman" panose="02020603050405020304" pitchFamily="18" charset="0"/>
              <a:cs typeface="Aptos" panose="020B0004020202020204" pitchFamily="34" charset="0"/>
            </a:endParaRPr>
          </a:p>
          <a:p>
            <a:pPr marL="400050" lvl="1"/>
            <a:r>
              <a:rPr lang="en-GB" sz="1400" dirty="0">
                <a:solidFill>
                  <a:srgbClr val="000000"/>
                </a:solidFill>
                <a:effectLst/>
                <a:ea typeface="Calibri" panose="020F0502020204030204" pitchFamily="34" charset="0"/>
                <a:cs typeface="Aptos" panose="020B0004020202020204" pitchFamily="34" charset="0"/>
              </a:rPr>
              <a:t>  TS</a:t>
            </a:r>
            <a:r>
              <a:rPr lang="en-GB" sz="1400" dirty="0">
                <a:solidFill>
                  <a:srgbClr val="0000FF"/>
                </a:solidFill>
                <a:effectLst/>
                <a:ea typeface="Calibri" panose="020F0502020204030204" pitchFamily="34" charset="0"/>
                <a:cs typeface="Aptos" panose="020B0004020202020204" pitchFamily="34" charset="0"/>
              </a:rPr>
              <a:t>&lt;</a:t>
            </a:r>
            <a:r>
              <a:rPr lang="en-GB" sz="1400" dirty="0" err="1">
                <a:solidFill>
                  <a:srgbClr val="0000FF"/>
                </a:solidFill>
                <a:effectLst/>
                <a:ea typeface="Calibri" panose="020F0502020204030204" pitchFamily="34" charset="0"/>
                <a:cs typeface="Aptos" panose="020B0004020202020204" pitchFamily="34" charset="0"/>
              </a:rPr>
              <a:t>Spec_Number</a:t>
            </a:r>
            <a:r>
              <a:rPr lang="en-GB" sz="1400" dirty="0">
                <a:solidFill>
                  <a:srgbClr val="0000FF"/>
                </a:solidFill>
                <a:effectLst/>
                <a:ea typeface="Calibri" panose="020F0502020204030204" pitchFamily="34" charset="0"/>
                <a:cs typeface="Aptos" panose="020B0004020202020204" pitchFamily="34" charset="0"/>
              </a:rPr>
              <a:t>&gt;</a:t>
            </a:r>
            <a:r>
              <a:rPr lang="en-GB" sz="1400" dirty="0">
                <a:solidFill>
                  <a:srgbClr val="000000"/>
                </a:solidFill>
                <a:effectLst/>
                <a:ea typeface="Calibri" panose="020F0502020204030204" pitchFamily="34" charset="0"/>
                <a:cs typeface="Aptos" panose="020B0004020202020204" pitchFamily="34" charset="0"/>
              </a:rPr>
              <a:t>_</a:t>
            </a:r>
            <a:r>
              <a:rPr lang="en-GB" sz="1400" dirty="0">
                <a:solidFill>
                  <a:srgbClr val="0000FF"/>
                </a:solidFill>
                <a:effectLst/>
                <a:ea typeface="Calibri" panose="020F0502020204030204" pitchFamily="34" charset="0"/>
                <a:cs typeface="Aptos" panose="020B0004020202020204" pitchFamily="34" charset="0"/>
              </a:rPr>
              <a:t>&lt;</a:t>
            </a:r>
            <a:r>
              <a:rPr lang="en-GB" sz="1400" dirty="0" err="1">
                <a:solidFill>
                  <a:srgbClr val="0000FF"/>
                </a:solidFill>
                <a:effectLst/>
                <a:ea typeface="Calibri" panose="020F0502020204030204" pitchFamily="34" charset="0"/>
                <a:cs typeface="Aptos" panose="020B0004020202020204" pitchFamily="34" charset="0"/>
              </a:rPr>
              <a:t>API_name</a:t>
            </a:r>
            <a:r>
              <a:rPr lang="en-GB" sz="1400" dirty="0">
                <a:solidFill>
                  <a:srgbClr val="0000FF"/>
                </a:solidFill>
                <a:effectLst/>
                <a:ea typeface="Calibri" panose="020F0502020204030204" pitchFamily="34" charset="0"/>
                <a:cs typeface="Aptos" panose="020B0004020202020204" pitchFamily="34" charset="0"/>
              </a:rPr>
              <a:t>&gt;</a:t>
            </a:r>
            <a:r>
              <a:rPr lang="en-GB" sz="1400" dirty="0">
                <a:solidFill>
                  <a:srgbClr val="000000"/>
                </a:solidFill>
                <a:effectLst/>
                <a:ea typeface="Calibri" panose="020F0502020204030204" pitchFamily="34" charset="0"/>
                <a:cs typeface="Aptos" panose="020B0004020202020204" pitchFamily="34" charset="0"/>
              </a:rPr>
              <a:t>.</a:t>
            </a:r>
            <a:r>
              <a:rPr lang="en-GB" sz="1400" dirty="0" err="1">
                <a:solidFill>
                  <a:srgbClr val="000000"/>
                </a:solidFill>
                <a:effectLst/>
                <a:ea typeface="Calibri" panose="020F0502020204030204" pitchFamily="34" charset="0"/>
                <a:cs typeface="Aptos" panose="020B0004020202020204" pitchFamily="34" charset="0"/>
              </a:rPr>
              <a:t>yaml</a:t>
            </a:r>
            <a:endParaRPr lang="en-US" sz="1400" dirty="0">
              <a:effectLst/>
              <a:ea typeface="Times New Roman" panose="02020603050405020304" pitchFamily="18" charset="0"/>
              <a:cs typeface="Aptos" panose="020B0004020202020204" pitchFamily="34" charset="0"/>
            </a:endParaRPr>
          </a:p>
          <a:p>
            <a:endParaRPr lang="en-US" dirty="0"/>
          </a:p>
        </p:txBody>
      </p:sp>
      <p:sp>
        <p:nvSpPr>
          <p:cNvPr id="3" name="Title 2">
            <a:extLst>
              <a:ext uri="{FF2B5EF4-FFF2-40B4-BE49-F238E27FC236}">
                <a16:creationId xmlns:a16="http://schemas.microsoft.com/office/drawing/2014/main" id="{F3D5614B-F428-D068-4849-ECA8F3C1480B}"/>
              </a:ext>
            </a:extLst>
          </p:cNvPr>
          <p:cNvSpPr>
            <a:spLocks noGrp="1"/>
          </p:cNvSpPr>
          <p:nvPr>
            <p:ph type="title"/>
          </p:nvPr>
        </p:nvSpPr>
        <p:spPr/>
        <p:txBody>
          <a:bodyPr/>
          <a:lstStyle/>
          <a:p>
            <a:r>
              <a:rPr lang="en-US" altLang="en-US" dirty="0" err="1"/>
              <a:t>Tdoc</a:t>
            </a:r>
            <a:r>
              <a:rPr lang="en-US" altLang="en-US" dirty="0"/>
              <a:t> submission and handling - 4</a:t>
            </a:r>
            <a:endParaRPr lang="en-US" dirty="0"/>
          </a:p>
        </p:txBody>
      </p:sp>
      <p:sp>
        <p:nvSpPr>
          <p:cNvPr id="4" name="Slide Number Placeholder 3">
            <a:extLst>
              <a:ext uri="{FF2B5EF4-FFF2-40B4-BE49-F238E27FC236}">
                <a16:creationId xmlns:a16="http://schemas.microsoft.com/office/drawing/2014/main" id="{8DAFB8BA-CBD5-815E-1616-2A1E168316A3}"/>
              </a:ext>
            </a:extLst>
          </p:cNvPr>
          <p:cNvSpPr>
            <a:spLocks noGrp="1"/>
          </p:cNvSpPr>
          <p:nvPr>
            <p:ph type="sldNum" sz="quarter" idx="10"/>
          </p:nvPr>
        </p:nvSpPr>
        <p:spPr/>
        <p:txBody>
          <a:bodyPr/>
          <a:lstStyle/>
          <a:p>
            <a:pPr>
              <a:defRPr/>
            </a:pPr>
            <a:fld id="{3119FD42-5907-4F80-B10A-571E096BB1EE}" type="slidenum">
              <a:rPr lang="en-GB" altLang="en-US" smtClean="0"/>
              <a:pPr>
                <a:defRPr/>
              </a:pPr>
              <a:t>7</a:t>
            </a:fld>
            <a:endParaRPr lang="en-GB" altLang="en-US"/>
          </a:p>
        </p:txBody>
      </p:sp>
    </p:spTree>
    <p:extLst>
      <p:ext uri="{BB962C8B-B14F-4D97-AF65-F5344CB8AC3E}">
        <p14:creationId xmlns:p14="http://schemas.microsoft.com/office/powerpoint/2010/main" val="412174313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95C35E2C-2654-4231-90B2-B345E3EFF796}"/>
              </a:ext>
            </a:extLst>
          </p:cNvPr>
          <p:cNvSpPr>
            <a:spLocks noGrp="1"/>
          </p:cNvSpPr>
          <p:nvPr>
            <p:ph type="title"/>
          </p:nvPr>
        </p:nvSpPr>
        <p:spPr/>
        <p:txBody>
          <a:bodyPr/>
          <a:lstStyle/>
          <a:p>
            <a:r>
              <a:rPr lang="en-US" altLang="en-US" dirty="0"/>
              <a:t>Work Item handling at SA4 (agreed at SA4#130)</a:t>
            </a:r>
          </a:p>
        </p:txBody>
      </p:sp>
      <p:sp>
        <p:nvSpPr>
          <p:cNvPr id="4" name="Espace réservé du contenu 3">
            <a:extLst>
              <a:ext uri="{FF2B5EF4-FFF2-40B4-BE49-F238E27FC236}">
                <a16:creationId xmlns:a16="http://schemas.microsoft.com/office/drawing/2014/main" id="{C51BA142-0292-48F8-94DE-9CD911896ADC}"/>
              </a:ext>
            </a:extLst>
          </p:cNvPr>
          <p:cNvSpPr>
            <a:spLocks noGrp="1"/>
          </p:cNvSpPr>
          <p:nvPr>
            <p:ph idx="1"/>
          </p:nvPr>
        </p:nvSpPr>
        <p:spPr>
          <a:xfrm>
            <a:off x="647700" y="1268761"/>
            <a:ext cx="10776891" cy="5016154"/>
          </a:xfrm>
        </p:spPr>
        <p:txBody>
          <a:bodyPr/>
          <a:lstStyle/>
          <a:p>
            <a:pPr>
              <a:lnSpc>
                <a:spcPct val="90000"/>
              </a:lnSpc>
              <a:spcBef>
                <a:spcPts val="1800"/>
              </a:spcBef>
              <a:tabLst>
                <a:tab pos="2152650" algn="l"/>
                <a:tab pos="5118100" algn="l"/>
              </a:tabLst>
              <a:defRPr/>
            </a:pPr>
            <a:r>
              <a:rPr lang="fi-FI" sz="1400" kern="0" dirty="0">
                <a:latin typeface="Arial" panose="020B0604020202020204" pitchFamily="34" charset="0"/>
                <a:cs typeface="Arial" panose="020B0604020202020204" pitchFamily="34" charset="0"/>
              </a:rPr>
              <a:t>The following handling guidelines apply to SA4 in addition to regular 3GPP Working Procedures</a:t>
            </a:r>
          </a:p>
          <a:p>
            <a:pPr lvl="1">
              <a:spcBef>
                <a:spcPts val="1800"/>
              </a:spcBef>
              <a:tabLst>
                <a:tab pos="2152650" algn="l"/>
                <a:tab pos="5118100" algn="l"/>
              </a:tabLst>
              <a:defRPr/>
            </a:pPr>
            <a:r>
              <a:rPr lang="fi-FI" sz="1400" dirty="0">
                <a:latin typeface="Arial" panose="020B0604020202020204" pitchFamily="34" charset="0"/>
                <a:cs typeface="Arial" panose="020B0604020202020204" pitchFamily="34" charset="0"/>
              </a:rPr>
              <a:t>A </a:t>
            </a:r>
            <a:r>
              <a:rPr lang="fi-FI" sz="1400" i="1" dirty="0">
                <a:latin typeface="Arial" panose="020B0604020202020204" pitchFamily="34" charset="0"/>
                <a:cs typeface="Arial" panose="020B0604020202020204" pitchFamily="34" charset="0"/>
              </a:rPr>
              <a:t>new WID </a:t>
            </a:r>
            <a:r>
              <a:rPr lang="fi-FI" sz="1400" dirty="0">
                <a:latin typeface="Arial" panose="020B0604020202020204" pitchFamily="34" charset="0"/>
                <a:cs typeface="Arial" panose="020B0604020202020204" pitchFamily="34" charset="0"/>
              </a:rPr>
              <a:t>(Study or Normative) - relating to a new area of work that hasn’t been discussed before - should only be considered for agreement if it is submitted </a:t>
            </a:r>
            <a:r>
              <a:rPr lang="fi-FI" sz="1400" i="1" dirty="0">
                <a:latin typeface="Arial" panose="020B0604020202020204" pitchFamily="34" charset="0"/>
                <a:cs typeface="Arial" panose="020B0604020202020204" pitchFamily="34" charset="0"/>
              </a:rPr>
              <a:t>for agreement</a:t>
            </a:r>
            <a:r>
              <a:rPr lang="fi-FI" sz="1400" dirty="0">
                <a:latin typeface="Arial" panose="020B0604020202020204" pitchFamily="34" charset="0"/>
                <a:cs typeface="Arial" panose="020B0604020202020204" pitchFamily="34" charset="0"/>
              </a:rPr>
              <a:t>, on time, with preferably at least 4 supporting companies, with an agreeable SWG allocation and if it fits with the overall SA4 workplan (</a:t>
            </a:r>
            <a:r>
              <a:rPr lang="en-US" sz="1400" dirty="0">
                <a:latin typeface="Arial" panose="020B0604020202020204" pitchFamily="34" charset="0"/>
                <a:cs typeface="Arial" panose="020B0604020202020204" pitchFamily="34" charset="0"/>
              </a:rPr>
              <a:t>i.e. within the agreed guideline of a maximum of 16 concurrent items);</a:t>
            </a:r>
          </a:p>
          <a:p>
            <a:pPr lvl="1">
              <a:spcBef>
                <a:spcPts val="1800"/>
              </a:spcBef>
              <a:tabLst>
                <a:tab pos="2152650" algn="l"/>
                <a:tab pos="5118100" algn="l"/>
              </a:tabLst>
              <a:defRPr/>
            </a:pPr>
            <a:r>
              <a:rPr lang="en-US" sz="1400" dirty="0">
                <a:latin typeface="Arial" panose="020B0604020202020204" pitchFamily="34" charset="0"/>
                <a:cs typeface="Arial" panose="020B0604020202020204" pitchFamily="34" charset="0"/>
              </a:rPr>
              <a:t>A </a:t>
            </a:r>
            <a:r>
              <a:rPr lang="en-US" sz="1400" i="1" dirty="0">
                <a:latin typeface="Arial" panose="020B0604020202020204" pitchFamily="34" charset="0"/>
                <a:cs typeface="Arial" panose="020B0604020202020204" pitchFamily="34" charset="0"/>
              </a:rPr>
              <a:t>new WID </a:t>
            </a:r>
            <a:r>
              <a:rPr lang="en-US" sz="1400" dirty="0">
                <a:latin typeface="Arial" panose="020B0604020202020204" pitchFamily="34" charset="0"/>
                <a:cs typeface="Arial" panose="020B0604020202020204" pitchFamily="34" charset="0"/>
              </a:rPr>
              <a:t>that is a consequence of previous work e.g. a Study that indicated that it would lead to normative work, can be elaborated and considered for agreement during a WG meeting.</a:t>
            </a:r>
          </a:p>
          <a:p>
            <a:pPr lvl="1">
              <a:spcBef>
                <a:spcPts val="1800"/>
              </a:spcBef>
              <a:tabLst>
                <a:tab pos="2152650" algn="l"/>
                <a:tab pos="5118100" algn="l"/>
              </a:tabLst>
              <a:defRPr/>
            </a:pPr>
            <a:r>
              <a:rPr lang="en-US" sz="1400" dirty="0">
                <a:latin typeface="Arial" panose="020B0604020202020204" pitchFamily="34" charset="0"/>
                <a:cs typeface="Arial" panose="020B0604020202020204" pitchFamily="34" charset="0"/>
              </a:rPr>
              <a:t>It is encouraged that new WID are accompanied with a work plan. For studies, the work plan should also include indication of potential normative work</a:t>
            </a:r>
          </a:p>
          <a:p>
            <a:pPr lvl="1">
              <a:spcBef>
                <a:spcPts val="1800"/>
              </a:spcBef>
              <a:tabLst>
                <a:tab pos="2152650" algn="l"/>
                <a:tab pos="5118100" algn="l"/>
              </a:tabLst>
              <a:defRPr/>
            </a:pPr>
            <a:r>
              <a:rPr lang="en-US" sz="1400" dirty="0">
                <a:latin typeface="Arial" panose="020B0604020202020204" pitchFamily="34" charset="0"/>
                <a:cs typeface="Arial" panose="020B0604020202020204" pitchFamily="34" charset="0"/>
              </a:rPr>
              <a:t>New WID submitted for information or discussion are welcome at any SA4 meeting;</a:t>
            </a:r>
          </a:p>
          <a:p>
            <a:pPr lvl="1">
              <a:spcBef>
                <a:spcPts val="1800"/>
              </a:spcBef>
              <a:tabLst>
                <a:tab pos="2152650" algn="l"/>
                <a:tab pos="5118100" algn="l"/>
              </a:tabLst>
              <a:defRPr/>
            </a:pPr>
            <a:r>
              <a:rPr lang="en-US" sz="1400" dirty="0">
                <a:latin typeface="Arial" panose="020B0604020202020204" pitchFamily="34" charset="0"/>
                <a:cs typeface="Arial" panose="020B0604020202020204" pitchFamily="34" charset="0"/>
              </a:rPr>
              <a:t>Whether an SA4 meeting will discuss and agree new WID or not will be indicated in the proposed meeting agenda (shared at least 3 weeks before the meeting);</a:t>
            </a:r>
          </a:p>
          <a:p>
            <a:pPr lvl="1">
              <a:spcBef>
                <a:spcPts val="1800"/>
              </a:spcBef>
              <a:tabLst>
                <a:tab pos="2152650" algn="l"/>
                <a:tab pos="5118100" algn="l"/>
              </a:tabLst>
              <a:defRPr/>
            </a:pPr>
            <a:r>
              <a:rPr lang="en-US" sz="1400" dirty="0">
                <a:latin typeface="Arial" panose="020B0604020202020204" pitchFamily="34" charset="0"/>
                <a:cs typeface="Arial" panose="020B0604020202020204" pitchFamily="34" charset="0"/>
              </a:rPr>
              <a:t>Meetings during which new WID can be agreed will include a dedicated A.I. and corresponding SA4 plenary session to discuss WID and planning. It is recommended to favor F2F ordinary meetings for such sessions;</a:t>
            </a:r>
          </a:p>
          <a:p>
            <a:pPr>
              <a:spcBef>
                <a:spcPts val="1800"/>
              </a:spcBef>
              <a:tabLst>
                <a:tab pos="2152650" algn="l"/>
                <a:tab pos="5118100" algn="l"/>
              </a:tabLst>
              <a:defRPr/>
            </a:pPr>
            <a:r>
              <a:rPr lang="en-US" sz="1400" dirty="0">
                <a:latin typeface="Arial" panose="020B0604020202020204" pitchFamily="34" charset="0"/>
                <a:cs typeface="Arial" panose="020B0604020202020204" pitchFamily="34" charset="0"/>
              </a:rPr>
              <a:t>Exceptions to the above handling guidelines are always possible due to e.g. pressing circumstances and assuming large SA4 consensus;</a:t>
            </a:r>
          </a:p>
        </p:txBody>
      </p:sp>
    </p:spTree>
    <p:extLst>
      <p:ext uri="{BB962C8B-B14F-4D97-AF65-F5344CB8AC3E}">
        <p14:creationId xmlns:p14="http://schemas.microsoft.com/office/powerpoint/2010/main" val="2607953571"/>
      </p:ext>
    </p:extLst>
  </p:cSld>
  <p:clrMapOvr>
    <a:masterClrMapping/>
  </p:clrMapOvr>
  <p:transition spd="slow"/>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E103A9B0-904E-3739-0CFE-35B2298246E9}"/>
              </a:ext>
            </a:extLst>
          </p:cNvPr>
          <p:cNvSpPr>
            <a:spLocks noGrp="1"/>
          </p:cNvSpPr>
          <p:nvPr>
            <p:ph type="title"/>
          </p:nvPr>
        </p:nvSpPr>
        <p:spPr>
          <a:xfrm>
            <a:off x="191344" y="1"/>
            <a:ext cx="11017223" cy="565151"/>
          </a:xfrm>
        </p:spPr>
        <p:txBody>
          <a:bodyPr/>
          <a:lstStyle/>
          <a:p>
            <a:r>
              <a:rPr lang="en-GB" altLang="en-US" sz="3733" dirty="0"/>
              <a:t>Structure of WID Names &amp; Acronyms (SA Guidance)</a:t>
            </a:r>
          </a:p>
        </p:txBody>
      </p:sp>
      <p:sp>
        <p:nvSpPr>
          <p:cNvPr id="12291" name="Content Placeholder 2">
            <a:extLst>
              <a:ext uri="{FF2B5EF4-FFF2-40B4-BE49-F238E27FC236}">
                <a16:creationId xmlns:a16="http://schemas.microsoft.com/office/drawing/2014/main" id="{0BB88A65-C69D-AB57-4E87-14B91D7DA2CE}"/>
              </a:ext>
            </a:extLst>
          </p:cNvPr>
          <p:cNvSpPr>
            <a:spLocks noGrp="1"/>
          </p:cNvSpPr>
          <p:nvPr>
            <p:ph idx="1"/>
          </p:nvPr>
        </p:nvSpPr>
        <p:spPr>
          <a:xfrm>
            <a:off x="1" y="414867"/>
            <a:ext cx="11358033" cy="5215467"/>
          </a:xfrm>
        </p:spPr>
        <p:txBody>
          <a:bodyPr/>
          <a:lstStyle/>
          <a:p>
            <a:pPr marL="455073" indent="-455073">
              <a:defRPr/>
            </a:pPr>
            <a:r>
              <a:rPr lang="en-GB" altLang="en-US" sz="1200" dirty="0"/>
              <a:t>Normative WIDs: WIDs names and suffixes shall use the following structure:</a:t>
            </a:r>
          </a:p>
          <a:p>
            <a:pPr lvl="1">
              <a:defRPr/>
            </a:pPr>
            <a:endParaRPr lang="en-GB" altLang="en-US" sz="1600" dirty="0"/>
          </a:p>
          <a:p>
            <a:pPr lvl="1">
              <a:defRPr/>
            </a:pPr>
            <a:endParaRPr lang="en-GB" altLang="en-US" sz="1600" dirty="0"/>
          </a:p>
          <a:p>
            <a:pPr lvl="1">
              <a:defRPr/>
            </a:pPr>
            <a:endParaRPr lang="en-GB" altLang="en-US" sz="1600" dirty="0"/>
          </a:p>
          <a:p>
            <a:pPr lvl="1">
              <a:defRPr/>
            </a:pPr>
            <a:endParaRPr lang="en-GB" altLang="en-US" sz="1600" dirty="0"/>
          </a:p>
          <a:p>
            <a:pPr lvl="1">
              <a:defRPr/>
            </a:pPr>
            <a:endParaRPr lang="en-GB" altLang="en-US" sz="1600" dirty="0"/>
          </a:p>
          <a:p>
            <a:pPr lvl="1">
              <a:defRPr/>
            </a:pPr>
            <a:endParaRPr lang="en-GB" altLang="en-US" sz="1600" dirty="0"/>
          </a:p>
          <a:p>
            <a:pPr marL="609585" lvl="1" indent="0">
              <a:buNone/>
              <a:defRPr/>
            </a:pPr>
            <a:endParaRPr lang="en-GB" altLang="en-US" sz="1600" dirty="0"/>
          </a:p>
          <a:p>
            <a:pPr lvl="1">
              <a:defRPr/>
            </a:pPr>
            <a:endParaRPr lang="en-GB" altLang="en-US" sz="1600" dirty="0"/>
          </a:p>
          <a:p>
            <a:pPr lvl="1">
              <a:defRPr/>
            </a:pPr>
            <a:endParaRPr lang="en-GB" altLang="en-US" sz="1600" dirty="0"/>
          </a:p>
          <a:p>
            <a:pPr lvl="1">
              <a:defRPr/>
            </a:pPr>
            <a:endParaRPr lang="en-GB" altLang="en-US" sz="1600" dirty="0"/>
          </a:p>
          <a:p>
            <a:pPr lvl="1">
              <a:defRPr/>
            </a:pPr>
            <a:endParaRPr lang="en-GB" altLang="en-US" sz="1600" dirty="0"/>
          </a:p>
          <a:p>
            <a:pPr lvl="1">
              <a:defRPr/>
            </a:pPr>
            <a:endParaRPr lang="en-GB" altLang="en-US" sz="1600" dirty="0"/>
          </a:p>
          <a:p>
            <a:pPr lvl="1">
              <a:defRPr/>
            </a:pPr>
            <a:endParaRPr lang="en-GB" altLang="en-US" sz="1600" dirty="0"/>
          </a:p>
          <a:p>
            <a:pPr lvl="1">
              <a:defRPr/>
            </a:pPr>
            <a:endParaRPr lang="en-GB" altLang="en-US" sz="1600" dirty="0"/>
          </a:p>
          <a:p>
            <a:pPr lvl="1">
              <a:defRPr/>
            </a:pPr>
            <a:endParaRPr lang="en-GB" altLang="en-US" sz="1600" dirty="0"/>
          </a:p>
        </p:txBody>
      </p:sp>
      <p:graphicFrame>
        <p:nvGraphicFramePr>
          <p:cNvPr id="3" name="Table 2">
            <a:extLst>
              <a:ext uri="{FF2B5EF4-FFF2-40B4-BE49-F238E27FC236}">
                <a16:creationId xmlns:a16="http://schemas.microsoft.com/office/drawing/2014/main" id="{F11A8C0A-2145-3DE3-7C5F-F63E0D5ABA1D}"/>
              </a:ext>
            </a:extLst>
          </p:cNvPr>
          <p:cNvGraphicFramePr>
            <a:graphicFrameLocks noGrp="1"/>
          </p:cNvGraphicFramePr>
          <p:nvPr/>
        </p:nvGraphicFramePr>
        <p:xfrm>
          <a:off x="551384" y="716890"/>
          <a:ext cx="7966462" cy="4611420"/>
        </p:xfrm>
        <a:graphic>
          <a:graphicData uri="http://schemas.openxmlformats.org/drawingml/2006/table">
            <a:tbl>
              <a:tblPr firstRow="1" bandRow="1">
                <a:tableStyleId>{5C22544A-7EE6-4342-B048-85BDC9FD1C3A}</a:tableStyleId>
              </a:tblPr>
              <a:tblGrid>
                <a:gridCol w="3875374">
                  <a:extLst>
                    <a:ext uri="{9D8B030D-6E8A-4147-A177-3AD203B41FA5}">
                      <a16:colId xmlns:a16="http://schemas.microsoft.com/office/drawing/2014/main" val="20000"/>
                    </a:ext>
                  </a:extLst>
                </a:gridCol>
                <a:gridCol w="2437915">
                  <a:extLst>
                    <a:ext uri="{9D8B030D-6E8A-4147-A177-3AD203B41FA5}">
                      <a16:colId xmlns:a16="http://schemas.microsoft.com/office/drawing/2014/main" val="20001"/>
                    </a:ext>
                  </a:extLst>
                </a:gridCol>
                <a:gridCol w="1653173">
                  <a:extLst>
                    <a:ext uri="{9D8B030D-6E8A-4147-A177-3AD203B41FA5}">
                      <a16:colId xmlns:a16="http://schemas.microsoft.com/office/drawing/2014/main" val="20002"/>
                    </a:ext>
                  </a:extLst>
                </a:gridCol>
              </a:tblGrid>
              <a:tr h="519956">
                <a:tc>
                  <a:txBody>
                    <a:bodyPr/>
                    <a:lstStyle/>
                    <a:p>
                      <a:pPr algn="ctr"/>
                      <a:r>
                        <a:rPr lang="en-GB" sz="1100" dirty="0"/>
                        <a:t>Group/topic</a:t>
                      </a:r>
                    </a:p>
                  </a:txBody>
                  <a:tcPr marL="121957" marR="121957" marT="60985" marB="60985"/>
                </a:tc>
                <a:tc>
                  <a:txBody>
                    <a:bodyPr/>
                    <a:lstStyle/>
                    <a:p>
                      <a:pPr algn="ctr"/>
                      <a:r>
                        <a:rPr lang="en-GB" sz="1100"/>
                        <a:t>Name’s recommended prefix</a:t>
                      </a:r>
                      <a:r>
                        <a:rPr lang="en-GB" sz="1100" baseline="30000"/>
                        <a:t>1</a:t>
                      </a:r>
                      <a:endParaRPr lang="en-GB" sz="1100" baseline="30000" dirty="0"/>
                    </a:p>
                  </a:txBody>
                  <a:tcPr marL="121957" marR="121957" marT="60985" marB="60985"/>
                </a:tc>
                <a:tc>
                  <a:txBody>
                    <a:bodyPr/>
                    <a:lstStyle/>
                    <a:p>
                      <a:pPr algn="ctr"/>
                      <a:r>
                        <a:rPr lang="en-GB" sz="1100"/>
                        <a:t>Acronym’s Suffix</a:t>
                      </a:r>
                      <a:r>
                        <a:rPr lang="en-GB" sz="1100" baseline="30000"/>
                        <a:t>2</a:t>
                      </a:r>
                      <a:endParaRPr lang="en-GB" sz="1100" baseline="30000" dirty="0"/>
                    </a:p>
                  </a:txBody>
                  <a:tcPr marL="121957" marR="121957" marT="60985" marB="60985"/>
                </a:tc>
                <a:extLst>
                  <a:ext uri="{0D108BD9-81ED-4DB2-BD59-A6C34878D82A}">
                    <a16:rowId xmlns:a16="http://schemas.microsoft.com/office/drawing/2014/main" val="10000"/>
                  </a:ext>
                </a:extLst>
              </a:tr>
              <a:tr h="314728">
                <a:tc>
                  <a:txBody>
                    <a:bodyPr/>
                    <a:lstStyle/>
                    <a:p>
                      <a:pPr algn="ctr"/>
                      <a:r>
                        <a:rPr lang="en-GB" sz="1100" dirty="0"/>
                        <a:t>SA1</a:t>
                      </a:r>
                    </a:p>
                  </a:txBody>
                  <a:tcPr marL="121957" marR="121957" marT="60985" marB="60985"/>
                </a:tc>
                <a:tc>
                  <a:txBody>
                    <a:bodyPr/>
                    <a:lstStyle/>
                    <a:p>
                      <a:pPr algn="ctr"/>
                      <a:r>
                        <a:rPr lang="en-GB" sz="1100" i="0" dirty="0"/>
                        <a:t>Stage 1 for</a:t>
                      </a:r>
                    </a:p>
                  </a:txBody>
                  <a:tcPr marL="121957" marR="121957" marT="60985" marB="60985"/>
                </a:tc>
                <a:tc>
                  <a:txBody>
                    <a:bodyPr/>
                    <a:lstStyle/>
                    <a:p>
                      <a:pPr algn="ctr"/>
                      <a:r>
                        <a:rPr lang="en-GB" sz="1100" i="0" dirty="0"/>
                        <a:t>-REQ</a:t>
                      </a:r>
                    </a:p>
                  </a:txBody>
                  <a:tcPr marL="121957" marR="121957" marT="60985" marB="60985"/>
                </a:tc>
                <a:extLst>
                  <a:ext uri="{0D108BD9-81ED-4DB2-BD59-A6C34878D82A}">
                    <a16:rowId xmlns:a16="http://schemas.microsoft.com/office/drawing/2014/main" val="10001"/>
                  </a:ext>
                </a:extLst>
              </a:tr>
              <a:tr h="314728">
                <a:tc>
                  <a:txBody>
                    <a:bodyPr/>
                    <a:lstStyle/>
                    <a:p>
                      <a:pPr algn="ctr"/>
                      <a:r>
                        <a:rPr lang="en-GB" sz="1100" dirty="0"/>
                        <a:t>SA2</a:t>
                      </a:r>
                    </a:p>
                  </a:txBody>
                  <a:tcPr marL="121957" marR="121957" marT="60985" marB="60985"/>
                </a:tc>
                <a:tc>
                  <a:txBody>
                    <a:bodyPr/>
                    <a:lstStyle/>
                    <a:p>
                      <a:pPr algn="ctr"/>
                      <a:r>
                        <a:rPr lang="en-GB" sz="1100" i="0" dirty="0"/>
                        <a:t>Stage 2 for</a:t>
                      </a:r>
                    </a:p>
                  </a:txBody>
                  <a:tcPr marL="121957" marR="121957" marT="60985" marB="60985"/>
                </a:tc>
                <a:tc>
                  <a:txBody>
                    <a:bodyPr/>
                    <a:lstStyle/>
                    <a:p>
                      <a:pPr algn="ctr"/>
                      <a:r>
                        <a:rPr lang="en-GB" sz="1100" i="0" dirty="0"/>
                        <a:t>-ARC</a:t>
                      </a:r>
                    </a:p>
                  </a:txBody>
                  <a:tcPr marL="121957" marR="121957" marT="60985" marB="60985"/>
                </a:tc>
                <a:extLst>
                  <a:ext uri="{0D108BD9-81ED-4DB2-BD59-A6C34878D82A}">
                    <a16:rowId xmlns:a16="http://schemas.microsoft.com/office/drawing/2014/main" val="10002"/>
                  </a:ext>
                </a:extLst>
              </a:tr>
              <a:tr h="314728">
                <a:tc>
                  <a:txBody>
                    <a:bodyPr/>
                    <a:lstStyle/>
                    <a:p>
                      <a:pPr algn="ctr"/>
                      <a:r>
                        <a:rPr lang="en-GB" sz="1100" dirty="0"/>
                        <a:t>SA3</a:t>
                      </a:r>
                    </a:p>
                  </a:txBody>
                  <a:tcPr marL="121957" marR="121957" marT="60985" marB="60985"/>
                </a:tc>
                <a:tc>
                  <a:txBody>
                    <a:bodyPr/>
                    <a:lstStyle/>
                    <a:p>
                      <a:pPr algn="ctr"/>
                      <a:r>
                        <a:rPr lang="en-GB" sz="1100" i="0" u="none" dirty="0"/>
                        <a:t>Security for</a:t>
                      </a:r>
                    </a:p>
                  </a:txBody>
                  <a:tcPr marL="121957" marR="121957" marT="60985" marB="60985"/>
                </a:tc>
                <a:tc>
                  <a:txBody>
                    <a:bodyPr/>
                    <a:lstStyle/>
                    <a:p>
                      <a:pPr algn="ctr"/>
                      <a:r>
                        <a:rPr lang="en-GB" sz="1100" i="0" dirty="0"/>
                        <a:t>-SEC</a:t>
                      </a:r>
                    </a:p>
                  </a:txBody>
                  <a:tcPr marL="121957" marR="121957" marT="60985" marB="60985"/>
                </a:tc>
                <a:extLst>
                  <a:ext uri="{0D108BD9-81ED-4DB2-BD59-A6C34878D82A}">
                    <a16:rowId xmlns:a16="http://schemas.microsoft.com/office/drawing/2014/main" val="10003"/>
                  </a:ext>
                </a:extLst>
              </a:tr>
              <a:tr h="314728">
                <a:tc>
                  <a:txBody>
                    <a:bodyPr/>
                    <a:lstStyle/>
                    <a:p>
                      <a:pPr algn="ctr"/>
                      <a:r>
                        <a:rPr lang="en-GB" sz="1100" dirty="0"/>
                        <a:t>SA3 Lawful Intercept</a:t>
                      </a:r>
                    </a:p>
                  </a:txBody>
                  <a:tcPr marL="121957" marR="121957" marT="60985" marB="60985"/>
                </a:tc>
                <a:tc>
                  <a:txBody>
                    <a:bodyPr/>
                    <a:lstStyle/>
                    <a:p>
                      <a:pPr algn="ctr"/>
                      <a:r>
                        <a:rPr lang="en-GB" sz="1100" i="0" u="none" dirty="0"/>
                        <a:t>Lawful Intercept for</a:t>
                      </a:r>
                    </a:p>
                  </a:txBody>
                  <a:tcPr marL="121957" marR="121957" marT="60985" marB="60985"/>
                </a:tc>
                <a:tc>
                  <a:txBody>
                    <a:bodyPr/>
                    <a:lstStyle/>
                    <a:p>
                      <a:pPr algn="ctr"/>
                      <a:r>
                        <a:rPr lang="en-GB" sz="1100" i="0" dirty="0"/>
                        <a:t>-LI</a:t>
                      </a:r>
                    </a:p>
                  </a:txBody>
                  <a:tcPr marL="121957" marR="121957" marT="60985" marB="60985"/>
                </a:tc>
                <a:extLst>
                  <a:ext uri="{0D108BD9-81ED-4DB2-BD59-A6C34878D82A}">
                    <a16:rowId xmlns:a16="http://schemas.microsoft.com/office/drawing/2014/main" val="10004"/>
                  </a:ext>
                </a:extLst>
              </a:tr>
              <a:tr h="314728">
                <a:tc>
                  <a:txBody>
                    <a:bodyPr/>
                    <a:lstStyle/>
                    <a:p>
                      <a:pPr algn="ctr"/>
                      <a:r>
                        <a:rPr lang="en-GB" sz="1100" dirty="0"/>
                        <a:t>SA4</a:t>
                      </a:r>
                    </a:p>
                  </a:txBody>
                  <a:tcPr marL="121957" marR="121957" marT="60985" marB="60985"/>
                </a:tc>
                <a:tc>
                  <a:txBody>
                    <a:bodyPr/>
                    <a:lstStyle/>
                    <a:p>
                      <a:pPr algn="ctr"/>
                      <a:r>
                        <a:rPr lang="en-GB" sz="1100" i="0" u="none" dirty="0"/>
                        <a:t>Media aspects for</a:t>
                      </a:r>
                    </a:p>
                  </a:txBody>
                  <a:tcPr marL="121957" marR="121957" marT="60985" marB="60985"/>
                </a:tc>
                <a:tc>
                  <a:txBody>
                    <a:bodyPr/>
                    <a:lstStyle/>
                    <a:p>
                      <a:pPr algn="ctr"/>
                      <a:r>
                        <a:rPr lang="en-GB" sz="1100" i="0" dirty="0"/>
                        <a:t>-MED</a:t>
                      </a:r>
                    </a:p>
                  </a:txBody>
                  <a:tcPr marL="121957" marR="121957" marT="60985" marB="60985"/>
                </a:tc>
                <a:extLst>
                  <a:ext uri="{0D108BD9-81ED-4DB2-BD59-A6C34878D82A}">
                    <a16:rowId xmlns:a16="http://schemas.microsoft.com/office/drawing/2014/main" val="10005"/>
                  </a:ext>
                </a:extLst>
              </a:tr>
              <a:tr h="314728">
                <a:tc>
                  <a:txBody>
                    <a:bodyPr/>
                    <a:lstStyle/>
                    <a:p>
                      <a:pPr algn="ctr"/>
                      <a:r>
                        <a:rPr lang="en-GB" sz="1100" dirty="0"/>
                        <a:t>SA5 for Management</a:t>
                      </a:r>
                      <a:endParaRPr lang="en-GB" sz="1100" baseline="30000" dirty="0"/>
                    </a:p>
                  </a:txBody>
                  <a:tcPr marL="121957" marR="121957" marT="60985" marB="60985"/>
                </a:tc>
                <a:tc>
                  <a:txBody>
                    <a:bodyPr/>
                    <a:lstStyle/>
                    <a:p>
                      <a:pPr algn="ctr"/>
                      <a:r>
                        <a:rPr lang="en-GB" sz="1100" i="0" u="none" dirty="0"/>
                        <a:t>OAM for</a:t>
                      </a:r>
                    </a:p>
                  </a:txBody>
                  <a:tcPr marL="121957" marR="121957" marT="60985" marB="60985"/>
                </a:tc>
                <a:tc>
                  <a:txBody>
                    <a:bodyPr/>
                    <a:lstStyle/>
                    <a:p>
                      <a:pPr algn="ctr"/>
                      <a:r>
                        <a:rPr lang="en-GB" sz="1100" i="0" dirty="0"/>
                        <a:t>-OAM</a:t>
                      </a:r>
                    </a:p>
                  </a:txBody>
                  <a:tcPr marL="121957" marR="121957" marT="60985" marB="60985"/>
                </a:tc>
                <a:extLst>
                  <a:ext uri="{0D108BD9-81ED-4DB2-BD59-A6C34878D82A}">
                    <a16:rowId xmlns:a16="http://schemas.microsoft.com/office/drawing/2014/main" val="10006"/>
                  </a:ext>
                </a:extLst>
              </a:tr>
              <a:tr h="314728">
                <a:tc>
                  <a:txBody>
                    <a:bodyPr/>
                    <a:lstStyle/>
                    <a:p>
                      <a:pPr algn="ctr"/>
                      <a:r>
                        <a:rPr lang="en-GB" sz="1100" dirty="0"/>
                        <a:t>SA5 for Charging</a:t>
                      </a:r>
                      <a:endParaRPr lang="en-GB" sz="1100" baseline="30000" dirty="0"/>
                    </a:p>
                  </a:txBody>
                  <a:tcPr marL="121957" marR="121957" marT="60985" marB="60985"/>
                </a:tc>
                <a:tc>
                  <a:txBody>
                    <a:bodyPr/>
                    <a:lstStyle/>
                    <a:p>
                      <a:pPr algn="ctr"/>
                      <a:r>
                        <a:rPr lang="en-GB" sz="1100" i="0" u="none" dirty="0"/>
                        <a:t>Charging for</a:t>
                      </a:r>
                    </a:p>
                  </a:txBody>
                  <a:tcPr marL="121957" marR="121957" marT="60985" marB="60985"/>
                </a:tc>
                <a:tc>
                  <a:txBody>
                    <a:bodyPr/>
                    <a:lstStyle/>
                    <a:p>
                      <a:pPr algn="ctr"/>
                      <a:r>
                        <a:rPr lang="en-GB" sz="1100" i="0" dirty="0"/>
                        <a:t>-CH</a:t>
                      </a:r>
                    </a:p>
                  </a:txBody>
                  <a:tcPr marL="121957" marR="121957" marT="60985" marB="60985"/>
                </a:tc>
                <a:extLst>
                  <a:ext uri="{0D108BD9-81ED-4DB2-BD59-A6C34878D82A}">
                    <a16:rowId xmlns:a16="http://schemas.microsoft.com/office/drawing/2014/main" val="10007"/>
                  </a:ext>
                </a:extLst>
              </a:tr>
              <a:tr h="314728">
                <a:tc>
                  <a:txBody>
                    <a:bodyPr/>
                    <a:lstStyle/>
                    <a:p>
                      <a:pPr algn="ctr"/>
                      <a:r>
                        <a:rPr lang="en-GB" sz="1100" dirty="0"/>
                        <a:t>SA6 for Mission Critical</a:t>
                      </a:r>
                    </a:p>
                  </a:txBody>
                  <a:tcPr marL="121957" marR="121957" marT="60985" marB="60985"/>
                </a:tc>
                <a:tc>
                  <a:txBody>
                    <a:bodyPr/>
                    <a:lstStyle/>
                    <a:p>
                      <a:pPr algn="ctr"/>
                      <a:r>
                        <a:rPr lang="en-GB" sz="1100" i="0" dirty="0"/>
                        <a:t>Stage 2 for</a:t>
                      </a:r>
                    </a:p>
                  </a:txBody>
                  <a:tcPr marL="121957" marR="121957" marT="60985" marB="60985"/>
                </a:tc>
                <a:tc>
                  <a:txBody>
                    <a:bodyPr/>
                    <a:lstStyle/>
                    <a:p>
                      <a:pPr algn="ctr"/>
                      <a:r>
                        <a:rPr lang="en-GB" sz="1100" i="0" dirty="0"/>
                        <a:t>-MC</a:t>
                      </a:r>
                    </a:p>
                  </a:txBody>
                  <a:tcPr marL="121957" marR="121957" marT="60985" marB="60985"/>
                </a:tc>
                <a:extLst>
                  <a:ext uri="{0D108BD9-81ED-4DB2-BD59-A6C34878D82A}">
                    <a16:rowId xmlns:a16="http://schemas.microsoft.com/office/drawing/2014/main" val="10008"/>
                  </a:ext>
                </a:extLst>
              </a:tr>
              <a:tr h="314728">
                <a:tc>
                  <a:txBody>
                    <a:bodyPr/>
                    <a:lstStyle/>
                    <a:p>
                      <a:pPr marL="0" algn="ctr" defTabSz="914296" rtl="0" eaLnBrk="1" latinLnBrk="0" hangingPunct="1"/>
                      <a:r>
                        <a:rPr lang="en-GB" sz="1100" kern="1200" dirty="0">
                          <a:solidFill>
                            <a:schemeClr val="dk1"/>
                          </a:solidFill>
                          <a:latin typeface="+mn-lt"/>
                          <a:ea typeface="+mn-ea"/>
                          <a:cs typeface="+mn-cs"/>
                        </a:rPr>
                        <a:t>SA6 for Application Enablement and Framework</a:t>
                      </a:r>
                    </a:p>
                  </a:txBody>
                  <a:tcPr marL="121957" marR="121957" marT="60985" marB="60985"/>
                </a:tc>
                <a:tc>
                  <a:txBody>
                    <a:bodyPr/>
                    <a:lstStyle/>
                    <a:p>
                      <a:pPr marL="0" algn="ctr" defTabSz="914296" rtl="0" eaLnBrk="1" latinLnBrk="0" hangingPunct="1"/>
                      <a:r>
                        <a:rPr lang="en-GB" sz="1100" kern="1200" dirty="0">
                          <a:solidFill>
                            <a:schemeClr val="dk1"/>
                          </a:solidFill>
                          <a:latin typeface="+mn-lt"/>
                          <a:ea typeface="+mn-ea"/>
                          <a:cs typeface="+mn-cs"/>
                        </a:rPr>
                        <a:t>Stage 2 for</a:t>
                      </a:r>
                    </a:p>
                  </a:txBody>
                  <a:tcPr marL="121957" marR="121957" marT="60985" marB="60985"/>
                </a:tc>
                <a:tc>
                  <a:txBody>
                    <a:bodyPr/>
                    <a:lstStyle/>
                    <a:p>
                      <a:pPr marL="0" algn="ctr" defTabSz="914296" rtl="0" eaLnBrk="1" latinLnBrk="0" hangingPunct="1"/>
                      <a:r>
                        <a:rPr lang="en-GB" sz="1100" kern="1200" dirty="0">
                          <a:solidFill>
                            <a:schemeClr val="dk1"/>
                          </a:solidFill>
                          <a:latin typeface="+mn-lt"/>
                          <a:ea typeface="+mn-ea"/>
                          <a:cs typeface="+mn-cs"/>
                        </a:rPr>
                        <a:t>-APP</a:t>
                      </a:r>
                    </a:p>
                  </a:txBody>
                  <a:tcPr marL="121957" marR="121957" marT="60985" marB="60985"/>
                </a:tc>
                <a:extLst>
                  <a:ext uri="{0D108BD9-81ED-4DB2-BD59-A6C34878D82A}">
                    <a16:rowId xmlns:a16="http://schemas.microsoft.com/office/drawing/2014/main" val="10009"/>
                  </a:ext>
                </a:extLst>
              </a:tr>
              <a:tr h="314728">
                <a:tc>
                  <a:txBody>
                    <a:bodyPr/>
                    <a:lstStyle/>
                    <a:p>
                      <a:pPr algn="ctr"/>
                      <a:r>
                        <a:rPr lang="en-GB" sz="1100"/>
                        <a:t>CT WGs</a:t>
                      </a:r>
                      <a:r>
                        <a:rPr lang="en-GB" sz="1100" baseline="30000" dirty="0"/>
                        <a:t>3</a:t>
                      </a:r>
                    </a:p>
                  </a:txBody>
                  <a:tcPr marL="121957" marR="121957" marT="60985" marB="60985"/>
                </a:tc>
                <a:tc>
                  <a:txBody>
                    <a:bodyPr/>
                    <a:lstStyle/>
                    <a:p>
                      <a:pPr algn="ctr"/>
                      <a:r>
                        <a:rPr lang="en-GB" sz="1100" dirty="0"/>
                        <a:t>CT Aspects for</a:t>
                      </a:r>
                    </a:p>
                  </a:txBody>
                  <a:tcPr marL="121957" marR="121957" marT="60985" marB="60985"/>
                </a:tc>
                <a:tc>
                  <a:txBody>
                    <a:bodyPr/>
                    <a:lstStyle/>
                    <a:p>
                      <a:pPr algn="ctr"/>
                      <a:r>
                        <a:rPr lang="en-GB" sz="1100" i="0" dirty="0"/>
                        <a:t>-CT</a:t>
                      </a:r>
                    </a:p>
                  </a:txBody>
                  <a:tcPr marL="121957" marR="121957" marT="60985" marB="60985"/>
                </a:tc>
                <a:extLst>
                  <a:ext uri="{0D108BD9-81ED-4DB2-BD59-A6C34878D82A}">
                    <a16:rowId xmlns:a16="http://schemas.microsoft.com/office/drawing/2014/main" val="10010"/>
                  </a:ext>
                </a:extLst>
              </a:tr>
              <a:tr h="314728">
                <a:tc>
                  <a:txBody>
                    <a:bodyPr/>
                    <a:lstStyle/>
                    <a:p>
                      <a:pPr algn="ctr"/>
                      <a:r>
                        <a:rPr lang="en-GB" sz="1100" dirty="0"/>
                        <a:t>RAN’s Core Part</a:t>
                      </a:r>
                    </a:p>
                  </a:txBody>
                  <a:tcPr marL="121957" marR="121957" marT="60985" marB="60985"/>
                </a:tc>
                <a:tc>
                  <a:txBody>
                    <a:bodyPr/>
                    <a:lstStyle/>
                    <a:p>
                      <a:pPr algn="ctr"/>
                      <a:r>
                        <a:rPr lang="en-GB" sz="1100" dirty="0"/>
                        <a:t>Core Part:</a:t>
                      </a:r>
                    </a:p>
                  </a:txBody>
                  <a:tcPr marL="121957" marR="121957" marT="60985" marB="60985"/>
                </a:tc>
                <a:tc>
                  <a:txBody>
                    <a:bodyPr/>
                    <a:lstStyle/>
                    <a:p>
                      <a:pPr algn="ctr"/>
                      <a:r>
                        <a:rPr lang="en-GB" sz="1100" dirty="0"/>
                        <a:t>-Core</a:t>
                      </a:r>
                    </a:p>
                  </a:txBody>
                  <a:tcPr marL="121957" marR="121957" marT="60985" marB="60985"/>
                </a:tc>
                <a:extLst>
                  <a:ext uri="{0D108BD9-81ED-4DB2-BD59-A6C34878D82A}">
                    <a16:rowId xmlns:a16="http://schemas.microsoft.com/office/drawing/2014/main" val="10011"/>
                  </a:ext>
                </a:extLst>
              </a:tr>
              <a:tr h="314728">
                <a:tc>
                  <a:txBody>
                    <a:bodyPr/>
                    <a:lstStyle/>
                    <a:p>
                      <a:pPr algn="ctr"/>
                      <a:r>
                        <a:rPr lang="en-GB" sz="1100" dirty="0"/>
                        <a:t>RAN’s Perf Part</a:t>
                      </a:r>
                    </a:p>
                  </a:txBody>
                  <a:tcPr marL="121957" marR="121957" marT="60985" marB="60985"/>
                </a:tc>
                <a:tc>
                  <a:txBody>
                    <a:bodyPr/>
                    <a:lstStyle/>
                    <a:p>
                      <a:pPr algn="ctr"/>
                      <a:r>
                        <a:rPr lang="en-GB" sz="1100" dirty="0"/>
                        <a:t>Perf. Part:</a:t>
                      </a:r>
                    </a:p>
                  </a:txBody>
                  <a:tcPr marL="121957" marR="121957" marT="60985" marB="60985"/>
                </a:tc>
                <a:tc>
                  <a:txBody>
                    <a:bodyPr/>
                    <a:lstStyle/>
                    <a:p>
                      <a:pPr algn="ctr"/>
                      <a:r>
                        <a:rPr lang="en-GB" sz="1100" dirty="0"/>
                        <a:t>-Perf</a:t>
                      </a:r>
                    </a:p>
                  </a:txBody>
                  <a:tcPr marL="121957" marR="121957" marT="60985" marB="60985"/>
                </a:tc>
                <a:extLst>
                  <a:ext uri="{0D108BD9-81ED-4DB2-BD59-A6C34878D82A}">
                    <a16:rowId xmlns:a16="http://schemas.microsoft.com/office/drawing/2014/main" val="10012"/>
                  </a:ext>
                </a:extLst>
              </a:tr>
              <a:tr h="314728">
                <a:tc>
                  <a:txBody>
                    <a:bodyPr/>
                    <a:lstStyle/>
                    <a:p>
                      <a:pPr algn="ctr"/>
                      <a:r>
                        <a:rPr lang="en-GB" sz="1100" dirty="0"/>
                        <a:t>RAN’s UE Conformance Testing</a:t>
                      </a:r>
                    </a:p>
                  </a:txBody>
                  <a:tcPr marL="121957" marR="121957" marT="60985" marB="60985"/>
                </a:tc>
                <a:tc>
                  <a:txBody>
                    <a:bodyPr/>
                    <a:lstStyle/>
                    <a:p>
                      <a:pPr algn="ctr"/>
                      <a:r>
                        <a:rPr lang="en-GB" sz="1100" dirty="0"/>
                        <a:t>UE Conformance - </a:t>
                      </a:r>
                    </a:p>
                  </a:txBody>
                  <a:tcPr marL="121957" marR="121957" marT="60985" marB="60985"/>
                </a:tc>
                <a:tc>
                  <a:txBody>
                    <a:bodyPr/>
                    <a:lstStyle/>
                    <a:p>
                      <a:pPr algn="ctr"/>
                      <a:r>
                        <a:rPr lang="en-GB" sz="1100" dirty="0"/>
                        <a:t>-</a:t>
                      </a:r>
                      <a:r>
                        <a:rPr lang="en-GB" sz="1100" dirty="0" err="1"/>
                        <a:t>UEConTest</a:t>
                      </a:r>
                      <a:endParaRPr lang="en-GB" sz="1100" dirty="0"/>
                    </a:p>
                  </a:txBody>
                  <a:tcPr marL="121957" marR="121957" marT="60985" marB="60985"/>
                </a:tc>
                <a:extLst>
                  <a:ext uri="{0D108BD9-81ED-4DB2-BD59-A6C34878D82A}">
                    <a16:rowId xmlns:a16="http://schemas.microsoft.com/office/drawing/2014/main" val="10013"/>
                  </a:ext>
                </a:extLst>
              </a:tr>
            </a:tbl>
          </a:graphicData>
        </a:graphic>
      </p:graphicFrame>
      <p:sp>
        <p:nvSpPr>
          <p:cNvPr id="4" name="Content Placeholder 5">
            <a:extLst>
              <a:ext uri="{FF2B5EF4-FFF2-40B4-BE49-F238E27FC236}">
                <a16:creationId xmlns:a16="http://schemas.microsoft.com/office/drawing/2014/main" id="{58E8E18C-B636-D863-1F8F-0C7D2E167E61}"/>
              </a:ext>
            </a:extLst>
          </p:cNvPr>
          <p:cNvSpPr txBox="1">
            <a:spLocks/>
          </p:cNvSpPr>
          <p:nvPr/>
        </p:nvSpPr>
        <p:spPr bwMode="auto">
          <a:xfrm>
            <a:off x="9069229" y="1568450"/>
            <a:ext cx="2626784" cy="2908300"/>
          </a:xfrm>
          <a:prstGeom prst="rect">
            <a:avLst/>
          </a:prstGeom>
          <a:noFill/>
          <a:ln>
            <a:noFill/>
          </a:ln>
        </p:spPr>
        <p:txBody>
          <a:bodyPr lIns="121907" tIns="60953" rIns="121907" bIns="60953"/>
          <a:lstStyle>
            <a:lvl1pPr marL="342861" indent="-342861" algn="l" rtl="0" eaLnBrk="0" fontAlgn="base" hangingPunct="0">
              <a:spcBef>
                <a:spcPct val="20000"/>
              </a:spcBef>
              <a:spcAft>
                <a:spcPct val="0"/>
              </a:spcAft>
              <a:buFontTx/>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0" indent="0">
              <a:buNone/>
              <a:defRPr/>
            </a:pPr>
            <a:r>
              <a:rPr lang="en-GB" altLang="en-US" sz="1467" i="1" kern="0" baseline="30000" dirty="0"/>
              <a:t>1 </a:t>
            </a:r>
            <a:r>
              <a:rPr lang="en-GB" altLang="en-US" sz="1467" i="1" kern="0" dirty="0"/>
              <a:t>Recommendation. Can differ as needed. </a:t>
            </a:r>
          </a:p>
          <a:p>
            <a:pPr marL="0" indent="0">
              <a:buNone/>
              <a:defRPr/>
            </a:pPr>
            <a:endParaRPr lang="en-GB" altLang="en-US" sz="1467" i="1" kern="0" dirty="0"/>
          </a:p>
          <a:p>
            <a:pPr marL="0" indent="0">
              <a:buNone/>
              <a:defRPr/>
            </a:pPr>
            <a:r>
              <a:rPr lang="en-GB" altLang="en-US" sz="1467" i="1" kern="0" baseline="30000" dirty="0"/>
              <a:t>2 </a:t>
            </a:r>
            <a:r>
              <a:rPr lang="en-GB" altLang="en-US" sz="1467" i="1" kern="0" dirty="0"/>
              <a:t>Mandatory. </a:t>
            </a:r>
            <a:br>
              <a:rPr lang="en-GB" altLang="en-US" sz="1467" i="1" kern="0" dirty="0"/>
            </a:br>
            <a:r>
              <a:rPr lang="en-GB" altLang="en-US" sz="1467" i="1" kern="0" dirty="0"/>
              <a:t>The suffix comes </a:t>
            </a:r>
            <a:r>
              <a:rPr lang="en-GB" altLang="en-US" sz="1467" b="1" i="1" kern="0" dirty="0"/>
              <a:t>completely at the end</a:t>
            </a:r>
            <a:r>
              <a:rPr lang="en-GB" altLang="en-US" sz="1467" i="1" kern="0" dirty="0"/>
              <a:t>, even after the “_</a:t>
            </a:r>
            <a:r>
              <a:rPr lang="en-GB" altLang="en-US" sz="1467" i="1" kern="0" dirty="0" err="1"/>
              <a:t>PhN</a:t>
            </a:r>
            <a:r>
              <a:rPr lang="en-GB" altLang="en-US" sz="1467" i="1" kern="0" dirty="0"/>
              <a:t>”, e.g. “5GSat_Ph3-ARC” </a:t>
            </a:r>
            <a:br>
              <a:rPr lang="en-GB" altLang="en-US" sz="1467" i="1" kern="0" dirty="0"/>
            </a:br>
            <a:r>
              <a:rPr lang="en-GB" altLang="en-US" sz="1467" i="1" kern="0" dirty="0"/>
              <a:t>The sign “-” shall be used ONLY as specified here.</a:t>
            </a:r>
          </a:p>
          <a:p>
            <a:pPr marL="0" indent="0">
              <a:buNone/>
              <a:defRPr/>
            </a:pPr>
            <a:endParaRPr lang="en-GB" altLang="en-US" sz="1467" i="1" kern="0" dirty="0"/>
          </a:p>
          <a:p>
            <a:pPr marL="0" indent="0">
              <a:buNone/>
              <a:defRPr/>
            </a:pPr>
            <a:r>
              <a:rPr lang="en-GB" altLang="en-US" sz="1467" i="1" kern="0" baseline="30000" dirty="0"/>
              <a:t>3 </a:t>
            </a:r>
            <a:r>
              <a:rPr lang="en-GB" altLang="en-US" sz="1467" i="1" kern="0" dirty="0"/>
              <a:t>can also be WG-specific if necessary, e.g. ‘-CT1’ and “CT1 aspects for”, etc.</a:t>
            </a:r>
          </a:p>
          <a:p>
            <a:pPr marL="0" indent="0">
              <a:buNone/>
              <a:defRPr/>
            </a:pPr>
            <a:endParaRPr lang="en-GB" altLang="en-US" sz="1467" i="1" kern="0" dirty="0"/>
          </a:p>
        </p:txBody>
      </p:sp>
      <p:sp>
        <p:nvSpPr>
          <p:cNvPr id="2" name="Content Placeholder 2">
            <a:extLst>
              <a:ext uri="{FF2B5EF4-FFF2-40B4-BE49-F238E27FC236}">
                <a16:creationId xmlns:a16="http://schemas.microsoft.com/office/drawing/2014/main" id="{5BC85970-B9C5-7F84-B818-5DC2D4C6AD47}"/>
              </a:ext>
            </a:extLst>
          </p:cNvPr>
          <p:cNvSpPr txBox="1">
            <a:spLocks/>
          </p:cNvSpPr>
          <p:nvPr/>
        </p:nvSpPr>
        <p:spPr bwMode="auto">
          <a:xfrm>
            <a:off x="1" y="5480048"/>
            <a:ext cx="12587817" cy="990603"/>
          </a:xfrm>
          <a:prstGeom prst="rect">
            <a:avLst/>
          </a:prstGeom>
          <a:noFill/>
          <a:ln>
            <a:noFill/>
          </a:ln>
        </p:spPr>
        <p:txBody>
          <a:bodyPr lIns="121907" tIns="60953" rIns="121907" bIns="60953"/>
          <a:lstStyle>
            <a:lvl1pPr marL="342861" indent="-342861" algn="l" rtl="0" eaLnBrk="0" fontAlgn="base" hangingPunct="0">
              <a:spcBef>
                <a:spcPct val="20000"/>
              </a:spcBef>
              <a:spcAft>
                <a:spcPct val="0"/>
              </a:spcAft>
              <a:buFontTx/>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455073" indent="-455073">
              <a:defRPr/>
            </a:pPr>
            <a:r>
              <a:rPr lang="en-GB" altLang="en-US" sz="1200" kern="0" dirty="0"/>
              <a:t>Study WIDs (aka SIDs):</a:t>
            </a:r>
          </a:p>
          <a:p>
            <a:pPr marL="986395" lvl="1" indent="-455073">
              <a:defRPr/>
            </a:pPr>
            <a:r>
              <a:rPr lang="en-GB" altLang="en-US" sz="1200" kern="0" dirty="0"/>
              <a:t>SIDs names shall start by “Study on”. SIDs acronyms shall start by “FS_”.</a:t>
            </a:r>
          </a:p>
          <a:p>
            <a:pPr marL="986395" lvl="1" indent="-455073">
              <a:defRPr/>
            </a:pPr>
            <a:r>
              <a:rPr lang="en-GB" altLang="en-US" sz="1200" kern="0" dirty="0"/>
              <a:t>The use of “-” is forbidden in SIDs acronyms. Suffixes can still be used (optional); if so, replace “-” by “_” in the table above (e.g. _REQ)</a:t>
            </a:r>
          </a:p>
        </p:txBody>
      </p:sp>
    </p:spTree>
  </p:cSld>
  <p:clrMapOvr>
    <a:masterClrMapping/>
  </p:clrMapOvr>
  <p:transition spd="slow"/>
</p:sld>
</file>

<file path=ppt/theme/theme1.xml><?xml version="1.0" encoding="utf-8"?>
<a:theme xmlns:a="http://schemas.openxmlformats.org/drawingml/2006/main" name="Office Theme">
  <a:themeElements>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Office Theme">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ja-JP" altLang="en-US" sz="1000" b="0" i="0" u="none" strike="noStrike" cap="none" normalizeH="0" baseline="0" smtClean="0">
            <a:ln>
              <a:noFill/>
            </a:ln>
            <a:solidFill>
              <a:schemeClr val="tx1"/>
            </a:solidFill>
            <a:effectLst/>
            <a:latin typeface="Arial" panose="020B0604020202020204" pitchFamily="34" charset="0"/>
            <a:ea typeface="MS PGothic" panose="020B0600070205080204" pitchFamily="34"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ja-JP" altLang="en-US" sz="1000" b="0" i="0" u="none" strike="noStrike" cap="none" normalizeH="0" baseline="0" smtClean="0">
            <a:ln>
              <a:noFill/>
            </a:ln>
            <a:solidFill>
              <a:schemeClr val="tx1"/>
            </a:solidFill>
            <a:effectLst/>
            <a:latin typeface="Arial" panose="020B0604020202020204" pitchFamily="34" charset="0"/>
            <a:ea typeface="MS PGothic" panose="020B0600070205080204" pitchFamily="34" charset="-128"/>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2C7EC6EB72709A4BBD33974080D0AD8A" ma:contentTypeVersion="11" ma:contentTypeDescription="Create a new document." ma:contentTypeScope="" ma:versionID="6d7296509cd556138004764a18fb1ed1">
  <xsd:schema xmlns:xsd="http://www.w3.org/2001/XMLSchema" xmlns:xs="http://www.w3.org/2001/XMLSchema" xmlns:p="http://schemas.microsoft.com/office/2006/metadata/properties" xmlns:ns2="e491cd96-4138-4db9-bee4-fef1313a6c46" xmlns:ns3="5ec47afc-8ad7-4c75-bd3d-b4e32f22a2ab" targetNamespace="http://schemas.microsoft.com/office/2006/metadata/properties" ma:root="true" ma:fieldsID="c31d96acfd4df2e0223c77d4cf25bbd2" ns2:_="" ns3:_="">
    <xsd:import namespace="e491cd96-4138-4db9-bee4-fef1313a6c46"/>
    <xsd:import namespace="5ec47afc-8ad7-4c75-bd3d-b4e32f22a2ab"/>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DateTaken" minOccurs="0"/>
                <xsd:element ref="ns3:MediaServiceAutoTags" minOccurs="0"/>
                <xsd:element ref="ns3:MediaServiceLocation" minOccurs="0"/>
                <xsd:element ref="ns3:MediaServiceGenerationTime" minOccurs="0"/>
                <xsd:element ref="ns3:MediaServiceEventHashCode" minOccurs="0"/>
                <xsd:element ref="ns3:MediaServiceAutoKeyPoints" minOccurs="0"/>
                <xsd:element ref="ns3: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e491cd96-4138-4db9-bee4-fef1313a6c46"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5ec47afc-8ad7-4c75-bd3d-b4e32f22a2ab"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Tags" ma:internalName="MediaServiceAutoTags" ma:readOnly="true">
      <xsd:simpleType>
        <xsd:restriction base="dms:Text"/>
      </xsd:simpleType>
    </xsd:element>
    <xsd:element name="MediaServiceLocation" ma:index="14" nillable="true" ma:displayName="Location" ma:internalName="MediaServiceLocation"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AutoKeyPoints" ma:index="17" nillable="true" ma:displayName="MediaServiceAutoKeyPoints" ma:hidden="true" ma:internalName="MediaServiceAutoKeyPoints" ma:readOnly="true">
      <xsd:simpleType>
        <xsd:restriction base="dms:Note"/>
      </xsd:simpleType>
    </xsd:element>
    <xsd:element name="MediaServiceKeyPoints" ma:index="18"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18F0F6A9-923A-4B78-A494-947BBBAF9EAF}">
  <ds:schemaRefs>
    <ds:schemaRef ds:uri="http://schemas.microsoft.com/office/2006/metadata/properties"/>
    <ds:schemaRef ds:uri="http://schemas.microsoft.com/office/infopath/2007/PartnerControls"/>
  </ds:schemaRefs>
</ds:datastoreItem>
</file>

<file path=customXml/itemProps2.xml><?xml version="1.0" encoding="utf-8"?>
<ds:datastoreItem xmlns:ds="http://schemas.openxmlformats.org/officeDocument/2006/customXml" ds:itemID="{2C76BECE-E41A-4766-8596-63F28FAA26E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e491cd96-4138-4db9-bee4-fef1313a6c46"/>
    <ds:schemaRef ds:uri="5ec47afc-8ad7-4c75-bd3d-b4e32f22a2ab"/>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DAF3180D-84E1-4D1C-B169-839D7F725EC6}">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27111</TotalTime>
  <Words>3084</Words>
  <Application>Microsoft Macintosh PowerPoint</Application>
  <PresentationFormat>Grand écran</PresentationFormat>
  <Paragraphs>229</Paragraphs>
  <Slides>14</Slides>
  <Notes>3</Notes>
  <HiddenSlides>0</HiddenSlides>
  <MMClips>0</MMClips>
  <ScaleCrop>false</ScaleCrop>
  <HeadingPairs>
    <vt:vector size="6" baseType="variant">
      <vt:variant>
        <vt:lpstr>Polices utilisées</vt:lpstr>
      </vt:variant>
      <vt:variant>
        <vt:i4>6</vt:i4>
      </vt:variant>
      <vt:variant>
        <vt:lpstr>Thème</vt:lpstr>
      </vt:variant>
      <vt:variant>
        <vt:i4>1</vt:i4>
      </vt:variant>
      <vt:variant>
        <vt:lpstr>Titres des diapositives</vt:lpstr>
      </vt:variant>
      <vt:variant>
        <vt:i4>14</vt:i4>
      </vt:variant>
    </vt:vector>
  </HeadingPairs>
  <TitlesOfParts>
    <vt:vector size="21" baseType="lpstr">
      <vt:lpstr>ＭＳ Ｐゴシック</vt:lpstr>
      <vt:lpstr>Aptos</vt:lpstr>
      <vt:lpstr>Arial</vt:lpstr>
      <vt:lpstr>Arial</vt:lpstr>
      <vt:lpstr>Calibri</vt:lpstr>
      <vt:lpstr>Times New Roman</vt:lpstr>
      <vt:lpstr>Office Theme</vt:lpstr>
      <vt:lpstr>Guidelines for  3GPP SA4#135  as Face-to-face Meeting</vt:lpstr>
      <vt:lpstr>Introduction</vt:lpstr>
      <vt:lpstr>General guidelines</vt:lpstr>
      <vt:lpstr>Tdoc submission and handling - 1</vt:lpstr>
      <vt:lpstr>Tdoc submission and handling - 2</vt:lpstr>
      <vt:lpstr>Tdoc submission and handling - 3</vt:lpstr>
      <vt:lpstr>Tdoc submission and handling - 4</vt:lpstr>
      <vt:lpstr>Work Item handling at SA4 (agreed at SA4#130)</vt:lpstr>
      <vt:lpstr>Structure of WID Names &amp; Acronyms (SA Guidance)</vt:lpstr>
      <vt:lpstr>Other WID related aspects (SA Guidance)</vt:lpstr>
      <vt:lpstr>Email agreement procedure – 1</vt:lpstr>
      <vt:lpstr>Email agreement procedure – 2</vt:lpstr>
      <vt:lpstr>AH Calls between ordinary meetings</vt:lpstr>
      <vt:lpstr>Présentation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Status Report RAN WG3</dc:title>
  <dc:creator>gino.masini@ericsson.com</dc:creator>
  <cp:keywords>CTPClassification=CTP_NT</cp:keywords>
  <cp:lastModifiedBy>Gilles Teniou</cp:lastModifiedBy>
  <cp:revision>7391</cp:revision>
  <dcterms:created xsi:type="dcterms:W3CDTF">2009-06-02T04:11:18Z</dcterms:created>
  <dcterms:modified xsi:type="dcterms:W3CDTF">2026-01-19T08:48:31Z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ms_pID_725343">
    <vt:lpwstr>(6)cWjpsCKWTsPaPc2KY3olHRzcTIo1lGrP42AVK3KThi2edPzBx7f2a7QADC0u4hBfZoDde5SM_x000d_
rgMvErRfjgRxDvJpxUg1WdRfiNLg6z+i1r/1c+ITsDM85+iWjWETfY5JeHw80RuX9A6T/WRV_x000d_
xnVy7UCuW+gpHyW9Em2NsD6Ozf5243kZsO3PKAAK2KJ2Nt9dYhfWvAj3MaoL+/JfyDIZDGsw_x000d_
AYthnpLHAQC8lJ+glJ</vt:lpwstr>
  </property>
  <property fmtid="{D5CDD505-2E9C-101B-9397-08002B2CF9AE}" pid="3" name="_ms_pID_725343_00">
    <vt:lpwstr>_ms_pID_725343</vt:lpwstr>
  </property>
  <property fmtid="{D5CDD505-2E9C-101B-9397-08002B2CF9AE}" pid="4" name="_ms_pID_7253431">
    <vt:lpwstr>G3ZJjV+Wc9CV2aTBtfUUen/CYw3VF5be95fQglR8/NJ1QY9XmH0pzS_x000d_
5JqGcxaRzlYV/wAwz9NIjSqdI/u/2x1487np8pYCpLSfxvBizr7Qg/Fo7x3rIGB7eVI3DITx_x000d_
sIoPeL3Hp7FxkQ0kR0dpmmytJT4hDOS7Q9M1Cg7jEmv4osYCZP6HuBg4AuaiKqV41eDl+2hS_x000d_
EIJ7DA+a0ufvxMZ9IbVYNcEQZw/AfdOJugV9</vt:lpwstr>
  </property>
  <property fmtid="{D5CDD505-2E9C-101B-9397-08002B2CF9AE}" pid="5" name="_ms_pID_7253431_00">
    <vt:lpwstr>_ms_pID_7253431</vt:lpwstr>
  </property>
  <property fmtid="{D5CDD505-2E9C-101B-9397-08002B2CF9AE}" pid="6" name="_ms_pID_7253432">
    <vt:lpwstr>iSZ8b7z81jUeMzF4lvxfm0QMePHNiIWoOLKW_x000d_
kdvQQFsBRxM3ij1YROKAUjaTR/hq1XhA+yKpDDiIsSQNy+z2o03nYFGIxteLT+wmVAOAsZ+x_x000d_
gTDE5WILXM39J3S7m1LXdJEeeXtfLCpQrShNUj4edvz2IOUQli2dq5IlRxTfuuMsNSGU1uz0_x000d_
qmk/geh2yINTciZA0X2lVyHn56+dubBoA7K5gcNrK9cHexCZ6GpqOz</vt:lpwstr>
  </property>
  <property fmtid="{D5CDD505-2E9C-101B-9397-08002B2CF9AE}" pid="7" name="_ms_pID_7253432_00">
    <vt:lpwstr>_ms_pID_7253432</vt:lpwstr>
  </property>
  <property fmtid="{D5CDD505-2E9C-101B-9397-08002B2CF9AE}" pid="8" name="_ms_pID_7253433">
    <vt:lpwstr>JvGiEMaLzp55T0zRr/_x000d_
wYwVg5664c+di9HGpDfg/LpsF8GA3s2nJOaf9pObLt4WT1awble9yifq+/7Za4OFO3I0CMpo_x000d_
fcA2oNuxQ8c3nKiMVnIZ0THInLwmhPdHd2AeDIV9zjXYU+WCF7eECkvDGjLdnfcXS/x+RIYx_x000d_
cZAPWMnWPJztlSI38tPk1EfLToXSh9kSM++OsfAfmeb0upySp+gb2kfLA86cTx5HzbCtLmHz</vt:lpwstr>
  </property>
  <property fmtid="{D5CDD505-2E9C-101B-9397-08002B2CF9AE}" pid="9" name="_ms_pID_7253433_00">
    <vt:lpwstr>_ms_pID_7253433</vt:lpwstr>
  </property>
  <property fmtid="{D5CDD505-2E9C-101B-9397-08002B2CF9AE}" pid="10" name="_ms_pID_7253434">
    <vt:lpwstr>_x000d_
jpJS0ayjmrpgRxwMCSMe0m+nBCJCGR1Mu/gZbSFGkGHFCH4R1Bu5E9ffEyTsCMBsdhU+kJng_x000d_
PqbfQ0L1pVC954pBNyeb3hNJfdNA0jn9ZgH7sJC2Wv/FYyg9XBJo8F5khfoPTH6207OtfE1k_x000d_
KjbrOCtdAojK2OF8ei/gAkOBDh2ZaxA+JQnQQR1P7XafmcrQg41nYkJoKuxufT3N0RjGg+Ug_x000d_
clCZ43ohfqs/MHm5</vt:lpwstr>
  </property>
  <property fmtid="{D5CDD505-2E9C-101B-9397-08002B2CF9AE}" pid="11" name="_ms_pID_7253434_00">
    <vt:lpwstr>_ms_pID_7253434</vt:lpwstr>
  </property>
  <property fmtid="{D5CDD505-2E9C-101B-9397-08002B2CF9AE}" pid="12" name="_ms_pID_7253435">
    <vt:lpwstr>1XQ1c5FOl8ri5QkhiFEX25+iSgkU5N05GxlreuhG/wmzb7GXM/IiopIO_x000d_
E2utQBGQx77WjUNPwVdgFtaJwuK6ByLpxZNFzSCrWg4khowC4+9KWpOAc8LBQ2qY9ja/LpNt_x000d_
+/wWC5KykACWan0WQk+xfVi8m9WsKodsMadaBSvcUmN+WhfO</vt:lpwstr>
  </property>
  <property fmtid="{D5CDD505-2E9C-101B-9397-08002B2CF9AE}" pid="13" name="_ms_pID_7253435_00">
    <vt:lpwstr>_ms_pID_7253435</vt:lpwstr>
  </property>
  <property fmtid="{D5CDD505-2E9C-101B-9397-08002B2CF9AE}" pid="14" name="_new_ms_pID_72543">
    <vt:lpwstr>(3)Y4l2gfgX4pWi8iNsf9mAjotfDTtaJeHpg0ZH0Qro7B+mpKBOFdjCv1PMPHnsGzPX++Acylj9_x000d_
sj1g1hOjavFFJuTs+nkRZhRQRFkKATbeQlPUGwHQTyeDvvnUbkyJCOJXVnSRfIWtRqLRNaM4_x000d_
aQblkF8nQs3awjnryNYuJ5Z3tBdKXdHFcaoJnPA3bDS84b09iOPQNvs9g4xYi00Bslwe2Fb2_x000d_
A+RZdy67m2SO1kPPVM</vt:lpwstr>
  </property>
  <property fmtid="{D5CDD505-2E9C-101B-9397-08002B2CF9AE}" pid="15" name="_new_ms_pID_72543_00">
    <vt:lpwstr>_new_ms_pID_72543</vt:lpwstr>
  </property>
  <property fmtid="{D5CDD505-2E9C-101B-9397-08002B2CF9AE}" pid="16" name="_new_ms_pID_725431">
    <vt:lpwstr>SHXGHMQBnoPBJbnDfV1k1DT4+Qqce7FwvHkFTW3OpJ8jxYZ/rVbFjQ_x000d_
H6Gf1NrttADC/rd1V0CSggD8qgMHa8A4yRD7XwQq7MfvwqCR0pu3pCKzRu3q/PXVjC3VGvfr_x000d_
xehhrNRz+Lya1i5OSbcqAuHVLoErK3wT43q41j2Ps8gY9zgXro331wulyLjqCcz50VNCmOaz_x000d_
V8RGethOUMY7MV2+e1W8IU9jyYuXA/3OWBBv</vt:lpwstr>
  </property>
  <property fmtid="{D5CDD505-2E9C-101B-9397-08002B2CF9AE}" pid="17" name="_new_ms_pID_725431_00">
    <vt:lpwstr>_new_ms_pID_725431</vt:lpwstr>
  </property>
  <property fmtid="{D5CDD505-2E9C-101B-9397-08002B2CF9AE}" pid="18" name="_new_ms_pID_725432">
    <vt:lpwstr>RSBwutQjUbsrQpM2fffwkaljmOJagfqca9z+_x000d_
11K3Z8kDoReHL4kNQNJrmHi3rlJS0hQDhb/EV/AEGwE9A/yUP38TT0isBjb9cIke7FisG6/b_x000d_
5CQnF23J1Qk+a/e+zLgs8oOBF2VpUCzMpE3e/w125Z/qfceO7XL8+h4SYOdWsPfS8MF9JKhU_x000d_
oV/bkNA0cM35mg==</vt:lpwstr>
  </property>
  <property fmtid="{D5CDD505-2E9C-101B-9397-08002B2CF9AE}" pid="19" name="_new_ms_pID_725432_00">
    <vt:lpwstr>_new_ms_pID_725432</vt:lpwstr>
  </property>
  <property fmtid="{D5CDD505-2E9C-101B-9397-08002B2CF9AE}" pid="20" name="_readonly">
    <vt:lpwstr/>
  </property>
  <property fmtid="{D5CDD505-2E9C-101B-9397-08002B2CF9AE}" pid="21" name="_change">
    <vt:lpwstr/>
  </property>
  <property fmtid="{D5CDD505-2E9C-101B-9397-08002B2CF9AE}" pid="22" name="_full-control">
    <vt:lpwstr/>
  </property>
  <property fmtid="{D5CDD505-2E9C-101B-9397-08002B2CF9AE}" pid="23" name="sflag">
    <vt:lpwstr>1473739617</vt:lpwstr>
  </property>
  <property fmtid="{D5CDD505-2E9C-101B-9397-08002B2CF9AE}" pid="24" name="UpdateProcess">
    <vt:lpwstr>End</vt:lpwstr>
  </property>
  <property fmtid="{D5CDD505-2E9C-101B-9397-08002B2CF9AE}" pid="25" name="KSOProductBuildVer">
    <vt:lpwstr>2052-10.8.2.7027</vt:lpwstr>
  </property>
  <property fmtid="{D5CDD505-2E9C-101B-9397-08002B2CF9AE}" pid="26" name="TitusGUID">
    <vt:lpwstr>c8420a12-261e-411a-ac44-e9fb1c55a748</vt:lpwstr>
  </property>
  <property fmtid="{D5CDD505-2E9C-101B-9397-08002B2CF9AE}" pid="27" name="CTP_TimeStamp">
    <vt:lpwstr>2019-09-04 07:22:37Z</vt:lpwstr>
  </property>
  <property fmtid="{D5CDD505-2E9C-101B-9397-08002B2CF9AE}" pid="28" name="CTP_BU">
    <vt:lpwstr>NA</vt:lpwstr>
  </property>
  <property fmtid="{D5CDD505-2E9C-101B-9397-08002B2CF9AE}" pid="29" name="CTP_IDSID">
    <vt:lpwstr>NA</vt:lpwstr>
  </property>
  <property fmtid="{D5CDD505-2E9C-101B-9397-08002B2CF9AE}" pid="30" name="CTP_WWID">
    <vt:lpwstr>NA</vt:lpwstr>
  </property>
  <property fmtid="{D5CDD505-2E9C-101B-9397-08002B2CF9AE}" pid="31" name="CTPClassification">
    <vt:lpwstr>CTP_NT</vt:lpwstr>
  </property>
  <property fmtid="{D5CDD505-2E9C-101B-9397-08002B2CF9AE}" pid="32" name="ContentTypeId">
    <vt:lpwstr>0x0101002C7EC6EB72709A4BBD33974080D0AD8A</vt:lpwstr>
  </property>
</Properties>
</file>