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 id="2147484572" r:id="rId5"/>
  </p:sldMasterIdLst>
  <p:notesMasterIdLst>
    <p:notesMasterId r:id="rId21"/>
  </p:notesMasterIdLst>
  <p:handoutMasterIdLst>
    <p:handoutMasterId r:id="rId22"/>
  </p:handoutMasterIdLst>
  <p:sldIdLst>
    <p:sldId id="256" r:id="rId6"/>
    <p:sldId id="781" r:id="rId7"/>
    <p:sldId id="259" r:id="rId8"/>
    <p:sldId id="785" r:id="rId9"/>
    <p:sldId id="258" r:id="rId10"/>
    <p:sldId id="790" r:id="rId11"/>
    <p:sldId id="791" r:id="rId12"/>
    <p:sldId id="769" r:id="rId13"/>
    <p:sldId id="783" r:id="rId14"/>
    <p:sldId id="784" r:id="rId15"/>
    <p:sldId id="787" r:id="rId16"/>
    <p:sldId id="792" r:id="rId17"/>
    <p:sldId id="793" r:id="rId18"/>
    <p:sldId id="788" r:id="rId19"/>
    <p:sldId id="786" r:id="rId20"/>
  </p:sldIdLst>
  <p:sldSz cx="12192000" cy="6858000"/>
  <p:notesSz cx="6729413" cy="9715500"/>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1pPr>
    <a:lvl2pPr marL="4572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2pPr>
    <a:lvl3pPr marL="9144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3pPr>
    <a:lvl4pPr marL="13716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4pPr>
    <a:lvl5pPr marL="18288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5pPr>
    <a:lvl6pPr marL="2286000" algn="l" defTabSz="914400" rtl="0" eaLnBrk="1" latinLnBrk="0" hangingPunct="1">
      <a:defRPr sz="4400" b="1" kern="1200">
        <a:solidFill>
          <a:srgbClr val="063EF2"/>
        </a:solidFill>
        <a:latin typeface="Arial" panose="020B0604020202020204" pitchFamily="34" charset="0"/>
        <a:ea typeface="+mn-ea"/>
        <a:cs typeface="+mn-cs"/>
      </a:defRPr>
    </a:lvl6pPr>
    <a:lvl7pPr marL="2743200" algn="l" defTabSz="914400" rtl="0" eaLnBrk="1" latinLnBrk="0" hangingPunct="1">
      <a:defRPr sz="4400" b="1" kern="1200">
        <a:solidFill>
          <a:srgbClr val="063EF2"/>
        </a:solidFill>
        <a:latin typeface="Arial" panose="020B0604020202020204" pitchFamily="34" charset="0"/>
        <a:ea typeface="+mn-ea"/>
        <a:cs typeface="+mn-cs"/>
      </a:defRPr>
    </a:lvl7pPr>
    <a:lvl8pPr marL="3200400" algn="l" defTabSz="914400" rtl="0" eaLnBrk="1" latinLnBrk="0" hangingPunct="1">
      <a:defRPr sz="4400" b="1" kern="1200">
        <a:solidFill>
          <a:srgbClr val="063EF2"/>
        </a:solidFill>
        <a:latin typeface="Arial" panose="020B0604020202020204" pitchFamily="34" charset="0"/>
        <a:ea typeface="+mn-ea"/>
        <a:cs typeface="+mn-cs"/>
      </a:defRPr>
    </a:lvl8pPr>
    <a:lvl9pPr marL="3657600" algn="l" defTabSz="914400" rtl="0" eaLnBrk="1" latinLnBrk="0" hangingPunct="1">
      <a:defRPr sz="4400" b="1" kern="1200">
        <a:solidFill>
          <a:srgbClr val="063EF2"/>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6FFFF"/>
    <a:srgbClr val="000099"/>
    <a:srgbClr val="FFCCCC"/>
    <a:srgbClr val="0533C5"/>
    <a:srgbClr val="3333CC"/>
    <a:srgbClr val="C0FEF9"/>
    <a:srgbClr val="FAFD00"/>
    <a:srgbClr val="A2C1FE"/>
    <a:srgbClr val="063DE8"/>
    <a:srgbClr val="FCFEB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5AB1C69-6EDB-4FF4-983F-18BD219EF322}" styleName="Style moyen 2 - Accentuation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ferSingleView="1">
    <p:restoredLeft sz="15604" autoAdjust="0"/>
    <p:restoredTop sz="93562" autoAdjust="0"/>
  </p:normalViewPr>
  <p:slideViewPr>
    <p:cSldViewPr>
      <p:cViewPr varScale="1">
        <p:scale>
          <a:sx n="119" d="100"/>
          <a:sy n="119" d="100"/>
        </p:scale>
        <p:origin x="560" y="176"/>
      </p:cViewPr>
      <p:guideLst>
        <p:guide orient="horz" pos="2160"/>
        <p:guide pos="3840"/>
      </p:guideLst>
    </p:cSldViewPr>
  </p:slideViewPr>
  <p:outlineViewPr>
    <p:cViewPr>
      <p:scale>
        <a:sx n="33" d="100"/>
        <a:sy n="33" d="100"/>
      </p:scale>
      <p:origin x="0" y="0"/>
    </p:cViewPr>
    <p:sldLst>
      <p:sld r:id="rId1" collapse="1"/>
      <p:sld r:id="rId2" collapse="1"/>
      <p:sld r:id="rId3" collapse="1"/>
      <p:sld r:id="rId4" collapse="1"/>
      <p:sld r:id="rId5" collapse="1"/>
      <p:sld r:id="rId6" collapse="1"/>
    </p:sldLst>
  </p:outlineViewPr>
  <p:notesTextViewPr>
    <p:cViewPr>
      <p:scale>
        <a:sx n="3" d="2"/>
        <a:sy n="3" d="2"/>
      </p:scale>
      <p:origin x="0" y="0"/>
    </p:cViewPr>
  </p:notesTextViewPr>
  <p:sorterViewPr>
    <p:cViewPr>
      <p:scale>
        <a:sx n="66" d="100"/>
        <a:sy n="66" d="100"/>
      </p:scale>
      <p:origin x="0" y="0"/>
    </p:cViewPr>
  </p:sorterViewPr>
  <p:notesViewPr>
    <p:cSldViewPr>
      <p:cViewPr varScale="1">
        <p:scale>
          <a:sx n="52" d="100"/>
          <a:sy n="52" d="100"/>
        </p:scale>
        <p:origin x="2964"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handoutMaster" Target="handoutMasters/handoutMaster1.xml"/></Relationships>
</file>

<file path=ppt/_rels/viewProps.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slide" Target="slides/slide2.xml"/><Relationship Id="rId1" Type="http://schemas.openxmlformats.org/officeDocument/2006/relationships/slide" Target="slides/slide1.xml"/><Relationship Id="rId6" Type="http://schemas.openxmlformats.org/officeDocument/2006/relationships/slide" Target="slides/slide8.xml"/><Relationship Id="rId5" Type="http://schemas.openxmlformats.org/officeDocument/2006/relationships/slide" Target="slides/slide7.xml"/><Relationship Id="rId4"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fc">
            <a:extLst>
              <a:ext uri="{FF2B5EF4-FFF2-40B4-BE49-F238E27FC236}">
                <a16:creationId xmlns:a16="http://schemas.microsoft.com/office/drawing/2014/main" id="{2B9D32D6-1838-4A18-B619-3DEB13929CC7}"/>
              </a:ext>
            </a:extLst>
          </p:cNvPr>
          <p:cNvSpPr txBox="1">
            <a:spLocks noChangeArrowheads="1"/>
          </p:cNvSpPr>
          <p:nvPr/>
        </p:nvSpPr>
        <p:spPr bwMode="auto">
          <a:xfrm>
            <a:off x="0" y="9515475"/>
            <a:ext cx="6729413"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D45EE3AC-13BB-49E4-9F5D-55CF23468EE7}"/>
              </a:ext>
            </a:extLst>
          </p:cNvPr>
          <p:cNvSpPr>
            <a:spLocks noGrp="1" noChangeArrowheads="1"/>
          </p:cNvSpPr>
          <p:nvPr>
            <p:ph type="body" sz="quarter" idx="3"/>
          </p:nvPr>
        </p:nvSpPr>
        <p:spPr bwMode="auto">
          <a:xfrm>
            <a:off x="896938" y="4630738"/>
            <a:ext cx="4935537" cy="4392612"/>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5" name="Rectangle 3">
            <a:extLst>
              <a:ext uri="{FF2B5EF4-FFF2-40B4-BE49-F238E27FC236}">
                <a16:creationId xmlns:a16="http://schemas.microsoft.com/office/drawing/2014/main" id="{8351AD7B-F6FA-456C-A3DB-F3A78E220EC1}"/>
              </a:ext>
            </a:extLst>
          </p:cNvPr>
          <p:cNvSpPr>
            <a:spLocks noGrp="1" noRot="1" noChangeAspect="1" noChangeArrowheads="1" noTextEdit="1"/>
          </p:cNvSpPr>
          <p:nvPr>
            <p:ph type="sldImg" idx="2"/>
          </p:nvPr>
        </p:nvSpPr>
        <p:spPr bwMode="auto">
          <a:xfrm>
            <a:off x="339725" y="844550"/>
            <a:ext cx="6049963" cy="34036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24" name="fc">
            <a:extLst>
              <a:ext uri="{FF2B5EF4-FFF2-40B4-BE49-F238E27FC236}">
                <a16:creationId xmlns:a16="http://schemas.microsoft.com/office/drawing/2014/main" id="{4DA824D9-5DF6-4AD6-B84C-5939EF1F1540}"/>
              </a:ext>
            </a:extLst>
          </p:cNvPr>
          <p:cNvSpPr txBox="1">
            <a:spLocks noChangeArrowheads="1"/>
          </p:cNvSpPr>
          <p:nvPr/>
        </p:nvSpPr>
        <p:spPr bwMode="auto">
          <a:xfrm>
            <a:off x="0" y="9515475"/>
            <a:ext cx="6729413"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D7C4C5CE-9F4E-4215-B46F-D9EDDC1BD8B7}"/>
              </a:ext>
            </a:extLst>
          </p:cNvPr>
          <p:cNvSpPr>
            <a:spLocks noGrp="1" noRot="1" noChangeAspect="1" noChangeArrowheads="1" noTextEdit="1"/>
          </p:cNvSpPr>
          <p:nvPr>
            <p:ph type="sldImg"/>
          </p:nvPr>
        </p:nvSpPr>
        <p:spPr>
          <a:xfrm>
            <a:off x="339725" y="844550"/>
            <a:ext cx="6049963" cy="3403600"/>
          </a:xfrm>
          <a:ln/>
        </p:spPr>
        <p:txBody>
          <a:bodyPr/>
          <a:lstStyle/>
          <a:p>
            <a:endParaRPr lang="en-US"/>
          </a:p>
        </p:txBody>
      </p:sp>
      <p:sp>
        <p:nvSpPr>
          <p:cNvPr id="6147" name="Rectangle 3">
            <a:extLst>
              <a:ext uri="{FF2B5EF4-FFF2-40B4-BE49-F238E27FC236}">
                <a16:creationId xmlns:a16="http://schemas.microsoft.com/office/drawing/2014/main" id="{4BCA0CA0-F193-4286-95EC-D2F0AA4CB321}"/>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6321F4EC-62DC-491E-8D90-54FB271839D5}"/>
              </a:ext>
            </a:extLst>
          </p:cNvPr>
          <p:cNvSpPr>
            <a:spLocks noGrp="1" noRot="1" noChangeAspect="1" noChangeArrowheads="1" noTextEdit="1"/>
          </p:cNvSpPr>
          <p:nvPr>
            <p:ph type="sldImg"/>
          </p:nvPr>
        </p:nvSpPr>
        <p:spPr>
          <a:xfrm>
            <a:off x="339725" y="844550"/>
            <a:ext cx="6049963" cy="3403600"/>
          </a:xfrm>
          <a:ln/>
        </p:spPr>
        <p:txBody>
          <a:bodyPr/>
          <a:lstStyle/>
          <a:p>
            <a:endParaRPr lang="en-US"/>
          </a:p>
        </p:txBody>
      </p:sp>
      <p:sp>
        <p:nvSpPr>
          <p:cNvPr id="8195" name="Rectangle 3">
            <a:extLst>
              <a:ext uri="{FF2B5EF4-FFF2-40B4-BE49-F238E27FC236}">
                <a16:creationId xmlns:a16="http://schemas.microsoft.com/office/drawing/2014/main" id="{535F47BA-3BF0-4167-B5D8-D02AA4D5E1DB}"/>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extLst>
      <p:ext uri="{BB962C8B-B14F-4D97-AF65-F5344CB8AC3E}">
        <p14:creationId xmlns:p14="http://schemas.microsoft.com/office/powerpoint/2010/main" val="3419317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517510CD-FD4F-4EE0-91A2-2646D0A252E9}"/>
              </a:ext>
            </a:extLst>
          </p:cNvPr>
          <p:cNvSpPr>
            <a:spLocks noGrp="1" noRot="1" noChangeAspect="1" noChangeArrowheads="1" noTextEdit="1"/>
          </p:cNvSpPr>
          <p:nvPr>
            <p:ph type="sldImg"/>
          </p:nvPr>
        </p:nvSpPr>
        <p:spPr>
          <a:xfrm>
            <a:off x="339725" y="844550"/>
            <a:ext cx="6049963" cy="3403600"/>
          </a:xfrm>
          <a:ln/>
        </p:spPr>
        <p:txBody>
          <a:bodyPr/>
          <a:lstStyle/>
          <a:p>
            <a:endParaRPr lang="en-US"/>
          </a:p>
        </p:txBody>
      </p:sp>
      <p:sp>
        <p:nvSpPr>
          <p:cNvPr id="13315" name="Rectangle 3">
            <a:extLst>
              <a:ext uri="{FF2B5EF4-FFF2-40B4-BE49-F238E27FC236}">
                <a16:creationId xmlns:a16="http://schemas.microsoft.com/office/drawing/2014/main" id="{78436629-2B54-464D-BAF7-B1EC7749194E}"/>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FCDF13-B7F9-5946-C389-AF497B9F5719}"/>
            </a:ext>
          </a:extLst>
        </p:cNvPr>
        <p:cNvGrpSpPr/>
        <p:nvPr/>
      </p:nvGrpSpPr>
      <p:grpSpPr>
        <a:xfrm>
          <a:off x="0" y="0"/>
          <a:ext cx="0" cy="0"/>
          <a:chOff x="0" y="0"/>
          <a:chExt cx="0" cy="0"/>
        </a:xfrm>
      </p:grpSpPr>
      <p:sp>
        <p:nvSpPr>
          <p:cNvPr id="13314" name="Rectangle 2">
            <a:extLst>
              <a:ext uri="{FF2B5EF4-FFF2-40B4-BE49-F238E27FC236}">
                <a16:creationId xmlns:a16="http://schemas.microsoft.com/office/drawing/2014/main" id="{CBEA4059-0E7F-12B8-FF4F-F1F30610E7D1}"/>
              </a:ext>
            </a:extLst>
          </p:cNvPr>
          <p:cNvSpPr>
            <a:spLocks noGrp="1" noRot="1" noChangeAspect="1" noChangeArrowheads="1" noTextEdit="1"/>
          </p:cNvSpPr>
          <p:nvPr>
            <p:ph type="sldImg"/>
          </p:nvPr>
        </p:nvSpPr>
        <p:spPr>
          <a:xfrm>
            <a:off x="339725" y="844550"/>
            <a:ext cx="6049963" cy="3403600"/>
          </a:xfrm>
          <a:ln/>
        </p:spPr>
        <p:txBody>
          <a:bodyPr/>
          <a:lstStyle/>
          <a:p>
            <a:endParaRPr lang="en-US"/>
          </a:p>
        </p:txBody>
      </p:sp>
      <p:sp>
        <p:nvSpPr>
          <p:cNvPr id="13315" name="Rectangle 3">
            <a:extLst>
              <a:ext uri="{FF2B5EF4-FFF2-40B4-BE49-F238E27FC236}">
                <a16:creationId xmlns:a16="http://schemas.microsoft.com/office/drawing/2014/main" id="{56657201-AA4C-6818-F519-54F29ACF2568}"/>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extLst>
      <p:ext uri="{BB962C8B-B14F-4D97-AF65-F5344CB8AC3E}">
        <p14:creationId xmlns:p14="http://schemas.microsoft.com/office/powerpoint/2010/main" val="41761361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94D008-569A-36BD-5DEE-AA474D11848E}"/>
            </a:ext>
          </a:extLst>
        </p:cNvPr>
        <p:cNvGrpSpPr/>
        <p:nvPr/>
      </p:nvGrpSpPr>
      <p:grpSpPr>
        <a:xfrm>
          <a:off x="0" y="0"/>
          <a:ext cx="0" cy="0"/>
          <a:chOff x="0" y="0"/>
          <a:chExt cx="0" cy="0"/>
        </a:xfrm>
      </p:grpSpPr>
      <p:sp>
        <p:nvSpPr>
          <p:cNvPr id="13314" name="Rectangle 2">
            <a:extLst>
              <a:ext uri="{FF2B5EF4-FFF2-40B4-BE49-F238E27FC236}">
                <a16:creationId xmlns:a16="http://schemas.microsoft.com/office/drawing/2014/main" id="{2FE09411-6645-C7E4-7E61-1DF170FC0AA2}"/>
              </a:ext>
            </a:extLst>
          </p:cNvPr>
          <p:cNvSpPr>
            <a:spLocks noGrp="1" noRot="1" noChangeAspect="1" noChangeArrowheads="1" noTextEdit="1"/>
          </p:cNvSpPr>
          <p:nvPr>
            <p:ph type="sldImg"/>
          </p:nvPr>
        </p:nvSpPr>
        <p:spPr>
          <a:xfrm>
            <a:off x="339725" y="844550"/>
            <a:ext cx="6049963" cy="3403600"/>
          </a:xfrm>
          <a:ln/>
        </p:spPr>
        <p:txBody>
          <a:bodyPr/>
          <a:lstStyle/>
          <a:p>
            <a:endParaRPr lang="en-US"/>
          </a:p>
        </p:txBody>
      </p:sp>
      <p:sp>
        <p:nvSpPr>
          <p:cNvPr id="13315" name="Rectangle 3">
            <a:extLst>
              <a:ext uri="{FF2B5EF4-FFF2-40B4-BE49-F238E27FC236}">
                <a16:creationId xmlns:a16="http://schemas.microsoft.com/office/drawing/2014/main" id="{D260F9A2-33F9-9254-8C91-39F751AC99DE}"/>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extLst>
      <p:ext uri="{BB962C8B-B14F-4D97-AF65-F5344CB8AC3E}">
        <p14:creationId xmlns:p14="http://schemas.microsoft.com/office/powerpoint/2010/main" val="9374479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517510CD-FD4F-4EE0-91A2-2646D0A252E9}"/>
              </a:ext>
            </a:extLst>
          </p:cNvPr>
          <p:cNvSpPr>
            <a:spLocks noGrp="1" noRot="1" noChangeAspect="1" noChangeArrowheads="1" noTextEdit="1"/>
          </p:cNvSpPr>
          <p:nvPr>
            <p:ph type="sldImg"/>
          </p:nvPr>
        </p:nvSpPr>
        <p:spPr>
          <a:xfrm>
            <a:off x="339725" y="844550"/>
            <a:ext cx="6049963" cy="3403600"/>
          </a:xfrm>
          <a:ln/>
        </p:spPr>
        <p:txBody>
          <a:bodyPr/>
          <a:lstStyle/>
          <a:p>
            <a:endParaRPr lang="en-US"/>
          </a:p>
        </p:txBody>
      </p:sp>
      <p:sp>
        <p:nvSpPr>
          <p:cNvPr id="13315" name="Rectangle 3">
            <a:extLst>
              <a:ext uri="{FF2B5EF4-FFF2-40B4-BE49-F238E27FC236}">
                <a16:creationId xmlns:a16="http://schemas.microsoft.com/office/drawing/2014/main" id="{78436629-2B54-464D-BAF7-B1EC7749194E}"/>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extLst>
      <p:ext uri="{BB962C8B-B14F-4D97-AF65-F5344CB8AC3E}">
        <p14:creationId xmlns:p14="http://schemas.microsoft.com/office/powerpoint/2010/main" val="10427036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fc">
            <a:extLst>
              <a:ext uri="{FF2B5EF4-FFF2-40B4-BE49-F238E27FC236}">
                <a16:creationId xmlns:a16="http://schemas.microsoft.com/office/drawing/2014/main" id="{E200D240-3433-42A9-9765-14FAF1E2B346}"/>
              </a:ext>
            </a:extLst>
          </p:cNvPr>
          <p:cNvSpPr txBox="1">
            <a:spLocks noChangeArrowheads="1"/>
          </p:cNvSpPr>
          <p:nvPr userDrawn="1"/>
        </p:nvSpPr>
        <p:spPr bwMode="auto">
          <a:xfrm>
            <a:off x="0" y="6657976"/>
            <a:ext cx="121920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
        <p:nvSpPr>
          <p:cNvPr id="2" name="Title 1"/>
          <p:cNvSpPr>
            <a:spLocks noGrp="1"/>
          </p:cNvSpPr>
          <p:nvPr>
            <p:ph type="ctrTitle"/>
          </p:nvPr>
        </p:nvSpPr>
        <p:spPr>
          <a:xfrm>
            <a:off x="914400" y="2130430"/>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12" indent="0" algn="ctr">
              <a:buNone/>
              <a:defRPr/>
            </a:lvl2pPr>
            <a:lvl3pPr marL="914423" indent="0" algn="ctr">
              <a:buNone/>
              <a:defRPr/>
            </a:lvl3pPr>
            <a:lvl4pPr marL="1371634" indent="0" algn="ctr">
              <a:buNone/>
              <a:defRPr/>
            </a:lvl4pPr>
            <a:lvl5pPr marL="1828846" indent="0" algn="ctr">
              <a:buNone/>
              <a:defRPr/>
            </a:lvl5pPr>
            <a:lvl6pPr marL="2286057" indent="0" algn="ctr">
              <a:buNone/>
              <a:defRPr/>
            </a:lvl6pPr>
            <a:lvl7pPr marL="2743269" indent="0" algn="ctr">
              <a:buNone/>
              <a:defRPr/>
            </a:lvl7pPr>
            <a:lvl8pPr marL="3200480" indent="0" algn="ctr">
              <a:buNone/>
              <a:defRPr/>
            </a:lvl8pPr>
            <a:lvl9pPr marL="3657691" indent="0" algn="ctr">
              <a:buNone/>
              <a:defRPr/>
            </a:lvl9pPr>
          </a:lstStyle>
          <a:p>
            <a:r>
              <a:rPr lang="en-US"/>
              <a:t>Click to edit Master subtitle style</a:t>
            </a:r>
          </a:p>
        </p:txBody>
      </p:sp>
    </p:spTree>
    <p:extLst>
      <p:ext uri="{BB962C8B-B14F-4D97-AF65-F5344CB8AC3E}">
        <p14:creationId xmlns:p14="http://schemas.microsoft.com/office/powerpoint/2010/main" val="38266462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776296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62646" y="228600"/>
            <a:ext cx="2766646"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562709" y="228600"/>
            <a:ext cx="8112369"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699789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DD754-77B0-4F47-A8DB-815F037AB952}"/>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71DB7C28-51FC-4B42-8455-E61B60DB5B8A}"/>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53036476"/>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7024007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02BE95C3-7B72-4413-839B-5A1FCCD4B7D4}"/>
              </a:ext>
            </a:extLst>
          </p:cNvPr>
          <p:cNvSpPr>
            <a:spLocks noGrp="1"/>
          </p:cNvSpPr>
          <p:nvPr>
            <p:ph idx="10"/>
          </p:nvPr>
        </p:nvSpPr>
        <p:spPr>
          <a:xfrm>
            <a:off x="6228862"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31653726"/>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DD754-77B0-4F47-A8DB-815F037AB952}"/>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71DB7C28-51FC-4B42-8455-E61B60DB5B8A}"/>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16141618"/>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E54B6-A402-48CE-AC60-170C706231FB}"/>
              </a:ext>
            </a:extLst>
          </p:cNvPr>
          <p:cNvSpPr>
            <a:spLocks noGrp="1"/>
          </p:cNvSpPr>
          <p:nvPr>
            <p:ph type="title"/>
          </p:nvPr>
        </p:nvSpPr>
        <p:spPr/>
        <p:txBody>
          <a:bodyPr/>
          <a:lstStyle/>
          <a:p>
            <a:r>
              <a:rPr lang="en-US"/>
              <a:t>Click to edit Master title style</a:t>
            </a:r>
            <a:endParaRPr lang="sv-SE"/>
          </a:p>
        </p:txBody>
      </p:sp>
    </p:spTree>
    <p:extLst>
      <p:ext uri="{BB962C8B-B14F-4D97-AF65-F5344CB8AC3E}">
        <p14:creationId xmlns:p14="http://schemas.microsoft.com/office/powerpoint/2010/main" val="3518058393"/>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1779733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a:extLst>
              <a:ext uri="{FF2B5EF4-FFF2-40B4-BE49-F238E27FC236}">
                <a16:creationId xmlns:a16="http://schemas.microsoft.com/office/drawing/2014/main" id="{D3013B12-28F4-4BED-AC0E-02168ADCBE8F}"/>
              </a:ext>
            </a:extLst>
          </p:cNvPr>
          <p:cNvSpPr>
            <a:spLocks noGrp="1"/>
          </p:cNvSpPr>
          <p:nvPr>
            <p:ph type="ftr" sz="quarter" idx="10"/>
          </p:nvPr>
        </p:nvSpPr>
        <p:spPr>
          <a:xfrm>
            <a:off x="4038600" y="5843588"/>
            <a:ext cx="4114800" cy="365125"/>
          </a:xfrm>
          <a:prstGeom prst="rect">
            <a:avLst/>
          </a:prstGeom>
        </p:spPr>
        <p:txBody>
          <a:bodyPr/>
          <a:lstStyle>
            <a:lvl1pPr>
              <a:defRPr>
                <a:ea typeface="华文细黑"/>
                <a:cs typeface="华文细黑"/>
              </a:defRPr>
            </a:lvl1pPr>
          </a:lstStyle>
          <a:p>
            <a:pPr>
              <a:defRPr/>
            </a:pPr>
            <a:endParaRPr lang="en-US"/>
          </a:p>
        </p:txBody>
      </p:sp>
      <p:sp>
        <p:nvSpPr>
          <p:cNvPr id="5" name="Slide Number Placeholder 5">
            <a:extLst>
              <a:ext uri="{FF2B5EF4-FFF2-40B4-BE49-F238E27FC236}">
                <a16:creationId xmlns:a16="http://schemas.microsoft.com/office/drawing/2014/main" id="{61D017C7-4781-495A-90E1-A20058A88468}"/>
              </a:ext>
            </a:extLst>
          </p:cNvPr>
          <p:cNvSpPr>
            <a:spLocks noGrp="1"/>
          </p:cNvSpPr>
          <p:nvPr>
            <p:ph type="sldNum" sz="quarter" idx="11"/>
          </p:nvPr>
        </p:nvSpPr>
        <p:spPr>
          <a:xfrm>
            <a:off x="8610600" y="6356350"/>
            <a:ext cx="1876425" cy="365125"/>
          </a:xfrm>
          <a:prstGeom prst="rect">
            <a:avLst/>
          </a:prstGeom>
        </p:spPr>
        <p:txBody>
          <a:bodyPr/>
          <a:lstStyle>
            <a:lvl1pPr>
              <a:defRPr>
                <a:ea typeface="华文细黑"/>
                <a:cs typeface="华文细黑"/>
              </a:defRPr>
            </a:lvl1pPr>
          </a:lstStyle>
          <a:p>
            <a:pPr>
              <a:defRPr/>
            </a:pPr>
            <a:fld id="{9AC4A928-9492-4498-B7EA-FFCB3E5C8321}" type="slidenum">
              <a:rPr lang="en-GB" altLang="en-US"/>
              <a:pPr>
                <a:defRPr/>
              </a:pPr>
              <a:t>‹N°›</a:t>
            </a:fld>
            <a:endParaRPr lang="en-GB" altLang="en-US" dirty="0"/>
          </a:p>
        </p:txBody>
      </p:sp>
    </p:spTree>
    <p:extLst>
      <p:ext uri="{BB962C8B-B14F-4D97-AF65-F5344CB8AC3E}">
        <p14:creationId xmlns:p14="http://schemas.microsoft.com/office/powerpoint/2010/main" val="350797054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990705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247" y="4406905"/>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247" y="2906713"/>
            <a:ext cx="10363200" cy="1500187"/>
          </a:xfrm>
        </p:spPr>
        <p:txBody>
          <a:bodyPr anchor="b"/>
          <a:lstStyle>
            <a:lvl1pPr marL="0" indent="0">
              <a:buNone/>
              <a:defRPr sz="2000"/>
            </a:lvl1pPr>
            <a:lvl2pPr marL="457212" indent="0">
              <a:buNone/>
              <a:defRPr sz="1800"/>
            </a:lvl2pPr>
            <a:lvl3pPr marL="914423" indent="0">
              <a:buNone/>
              <a:defRPr sz="1600"/>
            </a:lvl3pPr>
            <a:lvl4pPr marL="1371634" indent="0">
              <a:buNone/>
              <a:defRPr sz="1400"/>
            </a:lvl4pPr>
            <a:lvl5pPr marL="1828846" indent="0">
              <a:buNone/>
              <a:defRPr sz="1400"/>
            </a:lvl5pPr>
            <a:lvl6pPr marL="2286057" indent="0">
              <a:buNone/>
              <a:defRPr sz="1400"/>
            </a:lvl6pPr>
            <a:lvl7pPr marL="2743269" indent="0">
              <a:buNone/>
              <a:defRPr sz="1400"/>
            </a:lvl7pPr>
            <a:lvl8pPr marL="3200480" indent="0">
              <a:buNone/>
              <a:defRPr sz="1400"/>
            </a:lvl8pPr>
            <a:lvl9pPr marL="3657691" indent="0">
              <a:buNone/>
              <a:defRPr sz="1400"/>
            </a:lvl9pPr>
          </a:lstStyle>
          <a:p>
            <a:pPr lvl="0"/>
            <a:r>
              <a:rPr lang="en-US"/>
              <a:t>Click to edit Master text styles</a:t>
            </a:r>
          </a:p>
        </p:txBody>
      </p:sp>
    </p:spTree>
    <p:extLst>
      <p:ext uri="{BB962C8B-B14F-4D97-AF65-F5344CB8AC3E}">
        <p14:creationId xmlns:p14="http://schemas.microsoft.com/office/powerpoint/2010/main" val="22359722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62708" y="1143000"/>
            <a:ext cx="5439508"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89784" y="1143000"/>
            <a:ext cx="5439508"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239155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754" cy="639762"/>
          </a:xfrm>
        </p:spPr>
        <p:txBody>
          <a:bodyPr anchor="b"/>
          <a:lstStyle>
            <a:lvl1pPr marL="0" indent="0">
              <a:buNone/>
              <a:defRPr sz="2400" b="1"/>
            </a:lvl1pPr>
            <a:lvl2pPr marL="457212" indent="0">
              <a:buNone/>
              <a:defRPr sz="2000" b="1"/>
            </a:lvl2pPr>
            <a:lvl3pPr marL="914423" indent="0">
              <a:buNone/>
              <a:defRPr sz="1800" b="1"/>
            </a:lvl3pPr>
            <a:lvl4pPr marL="1371634" indent="0">
              <a:buNone/>
              <a:defRPr sz="1600" b="1"/>
            </a:lvl4pPr>
            <a:lvl5pPr marL="1828846" indent="0">
              <a:buNone/>
              <a:defRPr sz="1600" b="1"/>
            </a:lvl5pPr>
            <a:lvl6pPr marL="2286057" indent="0">
              <a:buNone/>
              <a:defRPr sz="1600" b="1"/>
            </a:lvl6pPr>
            <a:lvl7pPr marL="2743269" indent="0">
              <a:buNone/>
              <a:defRPr sz="1600" b="1"/>
            </a:lvl7pPr>
            <a:lvl8pPr marL="3200480" indent="0">
              <a:buNone/>
              <a:defRPr sz="1600" b="1"/>
            </a:lvl8pPr>
            <a:lvl9pPr marL="3657691"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754"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695" y="1535113"/>
            <a:ext cx="5388708" cy="639762"/>
          </a:xfrm>
        </p:spPr>
        <p:txBody>
          <a:bodyPr anchor="b"/>
          <a:lstStyle>
            <a:lvl1pPr marL="0" indent="0">
              <a:buNone/>
              <a:defRPr sz="2400" b="1"/>
            </a:lvl1pPr>
            <a:lvl2pPr marL="457212" indent="0">
              <a:buNone/>
              <a:defRPr sz="2000" b="1"/>
            </a:lvl2pPr>
            <a:lvl3pPr marL="914423" indent="0">
              <a:buNone/>
              <a:defRPr sz="1800" b="1"/>
            </a:lvl3pPr>
            <a:lvl4pPr marL="1371634" indent="0">
              <a:buNone/>
              <a:defRPr sz="1600" b="1"/>
            </a:lvl4pPr>
            <a:lvl5pPr marL="1828846" indent="0">
              <a:buNone/>
              <a:defRPr sz="1600" b="1"/>
            </a:lvl5pPr>
            <a:lvl6pPr marL="2286057" indent="0">
              <a:buNone/>
              <a:defRPr sz="1600" b="1"/>
            </a:lvl6pPr>
            <a:lvl7pPr marL="2743269" indent="0">
              <a:buNone/>
              <a:defRPr sz="1600" b="1"/>
            </a:lvl7pPr>
            <a:lvl8pPr marL="3200480" indent="0">
              <a:buNone/>
              <a:defRPr sz="1600" b="1"/>
            </a:lvl8pPr>
            <a:lvl9pPr marL="3657691"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695" y="2174875"/>
            <a:ext cx="538870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526836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860727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055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247"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7386" y="273055"/>
            <a:ext cx="6815015"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3"/>
            <a:ext cx="4011247" cy="4691063"/>
          </a:xfrm>
        </p:spPr>
        <p:txBody>
          <a:bodyPr/>
          <a:lstStyle>
            <a:lvl1pPr marL="0" indent="0">
              <a:buNone/>
              <a:defRPr sz="1400"/>
            </a:lvl1pPr>
            <a:lvl2pPr marL="457212" indent="0">
              <a:buNone/>
              <a:defRPr sz="1200"/>
            </a:lvl2pPr>
            <a:lvl3pPr marL="914423" indent="0">
              <a:buNone/>
              <a:defRPr sz="1000"/>
            </a:lvl3pPr>
            <a:lvl4pPr marL="1371634" indent="0">
              <a:buNone/>
              <a:defRPr sz="900"/>
            </a:lvl4pPr>
            <a:lvl5pPr marL="1828846" indent="0">
              <a:buNone/>
              <a:defRPr sz="900"/>
            </a:lvl5pPr>
            <a:lvl6pPr marL="2286057" indent="0">
              <a:buNone/>
              <a:defRPr sz="900"/>
            </a:lvl6pPr>
            <a:lvl7pPr marL="2743269" indent="0">
              <a:buNone/>
              <a:defRPr sz="900"/>
            </a:lvl7pPr>
            <a:lvl8pPr marL="3200480" indent="0">
              <a:buNone/>
              <a:defRPr sz="900"/>
            </a:lvl8pPr>
            <a:lvl9pPr marL="3657691" indent="0">
              <a:buNone/>
              <a:defRPr sz="900"/>
            </a:lvl9pPr>
          </a:lstStyle>
          <a:p>
            <a:pPr lvl="0"/>
            <a:r>
              <a:rPr lang="en-US"/>
              <a:t>Click to edit Master text styles</a:t>
            </a:r>
          </a:p>
        </p:txBody>
      </p:sp>
    </p:spTree>
    <p:extLst>
      <p:ext uri="{BB962C8B-B14F-4D97-AF65-F5344CB8AC3E}">
        <p14:creationId xmlns:p14="http://schemas.microsoft.com/office/powerpoint/2010/main" val="30897685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554"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554" y="612775"/>
            <a:ext cx="7315200" cy="4114800"/>
          </a:xfrm>
        </p:spPr>
        <p:txBody>
          <a:bodyPr/>
          <a:lstStyle>
            <a:lvl1pPr marL="0" indent="0">
              <a:buNone/>
              <a:defRPr sz="3200"/>
            </a:lvl1pPr>
            <a:lvl2pPr marL="457212" indent="0">
              <a:buNone/>
              <a:defRPr sz="2800"/>
            </a:lvl2pPr>
            <a:lvl3pPr marL="914423" indent="0">
              <a:buNone/>
              <a:defRPr sz="2400"/>
            </a:lvl3pPr>
            <a:lvl4pPr marL="1371634" indent="0">
              <a:buNone/>
              <a:defRPr sz="2000"/>
            </a:lvl4pPr>
            <a:lvl5pPr marL="1828846" indent="0">
              <a:buNone/>
              <a:defRPr sz="2000"/>
            </a:lvl5pPr>
            <a:lvl6pPr marL="2286057" indent="0">
              <a:buNone/>
              <a:defRPr sz="2000"/>
            </a:lvl6pPr>
            <a:lvl7pPr marL="2743269" indent="0">
              <a:buNone/>
              <a:defRPr sz="2000"/>
            </a:lvl7pPr>
            <a:lvl8pPr marL="3200480" indent="0">
              <a:buNone/>
              <a:defRPr sz="2000"/>
            </a:lvl8pPr>
            <a:lvl9pPr marL="3657691" indent="0">
              <a:buNone/>
              <a:defRPr sz="2000"/>
            </a:lvl9pPr>
          </a:lstStyle>
          <a:p>
            <a:pPr lvl="0"/>
            <a:endParaRPr lang="en-US" noProof="0"/>
          </a:p>
        </p:txBody>
      </p:sp>
      <p:sp>
        <p:nvSpPr>
          <p:cNvPr id="4" name="Text Placeholder 3"/>
          <p:cNvSpPr>
            <a:spLocks noGrp="1"/>
          </p:cNvSpPr>
          <p:nvPr>
            <p:ph type="body" sz="half" idx="2"/>
          </p:nvPr>
        </p:nvSpPr>
        <p:spPr>
          <a:xfrm>
            <a:off x="2389554" y="5367338"/>
            <a:ext cx="7315200" cy="804862"/>
          </a:xfrm>
        </p:spPr>
        <p:txBody>
          <a:bodyPr/>
          <a:lstStyle>
            <a:lvl1pPr marL="0" indent="0">
              <a:buNone/>
              <a:defRPr sz="1400"/>
            </a:lvl1pPr>
            <a:lvl2pPr marL="457212" indent="0">
              <a:buNone/>
              <a:defRPr sz="1200"/>
            </a:lvl2pPr>
            <a:lvl3pPr marL="914423" indent="0">
              <a:buNone/>
              <a:defRPr sz="1000"/>
            </a:lvl3pPr>
            <a:lvl4pPr marL="1371634" indent="0">
              <a:buNone/>
              <a:defRPr sz="900"/>
            </a:lvl4pPr>
            <a:lvl5pPr marL="1828846" indent="0">
              <a:buNone/>
              <a:defRPr sz="900"/>
            </a:lvl5pPr>
            <a:lvl6pPr marL="2286057" indent="0">
              <a:buNone/>
              <a:defRPr sz="900"/>
            </a:lvl6pPr>
            <a:lvl7pPr marL="2743269" indent="0">
              <a:buNone/>
              <a:defRPr sz="900"/>
            </a:lvl7pPr>
            <a:lvl8pPr marL="3200480" indent="0">
              <a:buNone/>
              <a:defRPr sz="900"/>
            </a:lvl8pPr>
            <a:lvl9pPr marL="3657691" indent="0">
              <a:buNone/>
              <a:defRPr sz="900"/>
            </a:lvl9pPr>
          </a:lstStyle>
          <a:p>
            <a:pPr lvl="0"/>
            <a:r>
              <a:rPr lang="en-US"/>
              <a:t>Click to edit Master text styles</a:t>
            </a:r>
          </a:p>
        </p:txBody>
      </p:sp>
    </p:spTree>
    <p:extLst>
      <p:ext uri="{BB962C8B-B14F-4D97-AF65-F5344CB8AC3E}">
        <p14:creationId xmlns:p14="http://schemas.microsoft.com/office/powerpoint/2010/main" val="38373279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15.xml"/><Relationship Id="rId7"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4C61FDEB-0250-48B8-8642-ED80B93B61D4}"/>
              </a:ext>
            </a:extLst>
          </p:cNvPr>
          <p:cNvSpPr>
            <a:spLocks noGrp="1" noChangeArrowheads="1"/>
          </p:cNvSpPr>
          <p:nvPr>
            <p:ph type="title"/>
          </p:nvPr>
        </p:nvSpPr>
        <p:spPr bwMode="auto">
          <a:xfrm>
            <a:off x="562708" y="228600"/>
            <a:ext cx="11027508"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r>
              <a:rPr lang="en-US" altLang="en-US"/>
              <a:t>Title: 36 pt Rotis Sans Serif for Nokia Bold</a:t>
            </a:r>
          </a:p>
        </p:txBody>
      </p:sp>
      <p:sp>
        <p:nvSpPr>
          <p:cNvPr id="1027" name="Rectangle 14">
            <a:extLst>
              <a:ext uri="{FF2B5EF4-FFF2-40B4-BE49-F238E27FC236}">
                <a16:creationId xmlns:a16="http://schemas.microsoft.com/office/drawing/2014/main" id="{58EE6EA0-95ED-4CFB-9413-C0D40C61D963}"/>
              </a:ext>
            </a:extLst>
          </p:cNvPr>
          <p:cNvSpPr>
            <a:spLocks noChangeArrowheads="1"/>
          </p:cNvSpPr>
          <p:nvPr/>
        </p:nvSpPr>
        <p:spPr bwMode="auto">
          <a:xfrm>
            <a:off x="9566034" y="6124575"/>
            <a:ext cx="2121877"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6pPr>
            <a:lvl7pPr marL="29718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7pPr>
            <a:lvl8pPr marL="34290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8pPr>
            <a:lvl9pPr marL="38862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9pPr>
          </a:lstStyle>
          <a:p>
            <a:pPr>
              <a:lnSpc>
                <a:spcPct val="90000"/>
              </a:lnSpc>
              <a:defRPr/>
            </a:pPr>
            <a:endParaRPr lang="en-US" altLang="en-US" sz="4401"/>
          </a:p>
        </p:txBody>
      </p:sp>
      <p:sp>
        <p:nvSpPr>
          <p:cNvPr id="1028" name="Rectangle 33">
            <a:extLst>
              <a:ext uri="{FF2B5EF4-FFF2-40B4-BE49-F238E27FC236}">
                <a16:creationId xmlns:a16="http://schemas.microsoft.com/office/drawing/2014/main" id="{30B0EF2F-4DB8-4A13-B199-87FED097CB5A}"/>
              </a:ext>
            </a:extLst>
          </p:cNvPr>
          <p:cNvSpPr>
            <a:spLocks noGrp="1" noChangeArrowheads="1"/>
          </p:cNvSpPr>
          <p:nvPr>
            <p:ph type="body" idx="1"/>
          </p:nvPr>
        </p:nvSpPr>
        <p:spPr bwMode="auto">
          <a:xfrm>
            <a:off x="562710" y="1143000"/>
            <a:ext cx="11066585"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a:t>Nokia PowerPoint 99Template - July 1999</a:t>
            </a:r>
            <a:br>
              <a:rPr lang="en-US" altLang="en-US"/>
            </a:br>
            <a:r>
              <a:rPr lang="en-US" altLang="en-US"/>
              <a:t>(Rotis Sans Serif for Nokia 24 pt)</a:t>
            </a:r>
          </a:p>
          <a:p>
            <a:pPr lvl="0"/>
            <a:r>
              <a:rPr lang="en-US" altLang="en-US"/>
              <a:t>1st Level Bullet</a:t>
            </a:r>
          </a:p>
          <a:p>
            <a:pPr lvl="1"/>
            <a:r>
              <a:rPr lang="en-US" altLang="en-US"/>
              <a:t>2nd Level Bullet</a:t>
            </a:r>
          </a:p>
          <a:p>
            <a:pPr lvl="2"/>
            <a:r>
              <a:rPr lang="en-US" altLang="en-US"/>
              <a:t>3rd Level Bullet</a:t>
            </a:r>
          </a:p>
          <a:p>
            <a:pPr lvl="2"/>
            <a:endParaRPr lang="en-US" altLang="en-US"/>
          </a:p>
          <a:p>
            <a:pPr lvl="1"/>
            <a:endParaRPr lang="en-US" altLang="en-US"/>
          </a:p>
          <a:p>
            <a:pPr lvl="0"/>
            <a:endParaRPr lang="en-US" altLang="en-US"/>
          </a:p>
          <a:p>
            <a:pPr lvl="0"/>
            <a:endParaRPr lang="en-US" altLang="en-US"/>
          </a:p>
          <a:p>
            <a:pPr lvl="0"/>
            <a:r>
              <a:rPr lang="en-US" altLang="en-US"/>
              <a:t>CHANGE THE CODE = File name</a:t>
            </a:r>
            <a:br>
              <a:rPr lang="en-US" altLang="en-US"/>
            </a:br>
            <a:r>
              <a:rPr lang="en-US" altLang="en-US"/>
              <a:t>(Rotis Sans Serif for Nokia 9 pt) </a:t>
            </a:r>
            <a:br>
              <a:rPr lang="en-US" altLang="en-US"/>
            </a:br>
            <a:r>
              <a:rPr lang="en-US" altLang="en-US"/>
              <a:t>7 characters + a (animated) s (still).PPT</a:t>
            </a:r>
            <a:br>
              <a:rPr lang="en-US" altLang="en-US"/>
            </a:br>
            <a:r>
              <a:rPr lang="en-US" altLang="en-US"/>
              <a:t>DATE: dd.mm.yyyy</a:t>
            </a:r>
            <a:br>
              <a:rPr lang="en-US" altLang="en-US"/>
            </a:br>
            <a:endParaRPr lang="en-US" altLang="en-US"/>
          </a:p>
        </p:txBody>
      </p:sp>
      <p:sp>
        <p:nvSpPr>
          <p:cNvPr id="1029" name="fc">
            <a:extLst>
              <a:ext uri="{FF2B5EF4-FFF2-40B4-BE49-F238E27FC236}">
                <a16:creationId xmlns:a16="http://schemas.microsoft.com/office/drawing/2014/main" id="{3C90C85E-550A-4E49-B85C-E37887F03822}"/>
              </a:ext>
            </a:extLst>
          </p:cNvPr>
          <p:cNvSpPr txBox="1">
            <a:spLocks noChangeArrowheads="1"/>
          </p:cNvSpPr>
          <p:nvPr userDrawn="1"/>
        </p:nvSpPr>
        <p:spPr bwMode="auto">
          <a:xfrm>
            <a:off x="0" y="6657976"/>
            <a:ext cx="121920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Tree>
  </p:cSld>
  <p:clrMap bg1="lt1" tx1="dk1" bg2="lt2" tx2="dk2" accent1="accent1" accent2="accent2" accent3="accent3" accent4="accent4" accent5="accent5" accent6="accent6" hlink="hlink" folHlink="folHlink"/>
  <p:sldLayoutIdLst>
    <p:sldLayoutId id="2147484571" r:id="rId1"/>
    <p:sldLayoutId id="2147484561" r:id="rId2"/>
    <p:sldLayoutId id="2147484562" r:id="rId3"/>
    <p:sldLayoutId id="2147484563" r:id="rId4"/>
    <p:sldLayoutId id="2147484564" r:id="rId5"/>
    <p:sldLayoutId id="2147484565" r:id="rId6"/>
    <p:sldLayoutId id="2147484566" r:id="rId7"/>
    <p:sldLayoutId id="2147484567" r:id="rId8"/>
    <p:sldLayoutId id="2147484568" r:id="rId9"/>
    <p:sldLayoutId id="2147484569" r:id="rId10"/>
    <p:sldLayoutId id="2147484570" r:id="rId11"/>
    <p:sldLayoutId id="2147484579" r:id="rId12"/>
  </p:sldLayoutIdLst>
  <p:txStyles>
    <p:titleStyle>
      <a:lvl1pPr algn="ctr" defTabSz="762019" rtl="0" eaLnBrk="0" fontAlgn="base" hangingPunct="0">
        <a:lnSpc>
          <a:spcPct val="90000"/>
        </a:lnSpc>
        <a:spcBef>
          <a:spcPct val="0"/>
        </a:spcBef>
        <a:spcAft>
          <a:spcPct val="0"/>
        </a:spcAft>
        <a:defRPr sz="3600" b="1">
          <a:solidFill>
            <a:schemeClr val="tx1"/>
          </a:solidFill>
          <a:latin typeface="+mj-lt"/>
          <a:ea typeface="+mj-ea"/>
          <a:cs typeface="+mj-cs"/>
        </a:defRPr>
      </a:lvl1pPr>
      <a:lvl2pPr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2pPr>
      <a:lvl3pPr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3pPr>
      <a:lvl4pPr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4pPr>
      <a:lvl5pPr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5pPr>
      <a:lvl6pPr marL="457212"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6pPr>
      <a:lvl7pPr marL="914423"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7pPr>
      <a:lvl8pPr marL="1371634"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8pPr>
      <a:lvl9pPr marL="1828846"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9pPr>
    </p:titleStyle>
    <p:bodyStyle>
      <a:lvl1pPr marL="280995" indent="-280995" algn="l" defTabSz="762019" rtl="0" eaLnBrk="0" fontAlgn="base" hangingPunct="0">
        <a:lnSpc>
          <a:spcPct val="90000"/>
        </a:lnSpc>
        <a:spcBef>
          <a:spcPct val="40000"/>
        </a:spcBef>
        <a:spcAft>
          <a:spcPct val="0"/>
        </a:spcAft>
        <a:buClr>
          <a:schemeClr val="accent1"/>
        </a:buClr>
        <a:buChar char="•"/>
        <a:defRPr sz="2400">
          <a:solidFill>
            <a:schemeClr val="tx1"/>
          </a:solidFill>
          <a:latin typeface="+mn-lt"/>
          <a:ea typeface="+mn-ea"/>
          <a:cs typeface="+mn-cs"/>
        </a:defRPr>
      </a:lvl1pPr>
      <a:lvl2pPr marL="666767" indent="-195268" algn="l" defTabSz="762019" rtl="0" eaLnBrk="0" fontAlgn="base" hangingPunct="0">
        <a:lnSpc>
          <a:spcPct val="90000"/>
        </a:lnSpc>
        <a:spcBef>
          <a:spcPct val="0"/>
        </a:spcBef>
        <a:spcAft>
          <a:spcPct val="0"/>
        </a:spcAft>
        <a:buClr>
          <a:schemeClr val="accent1"/>
        </a:buClr>
        <a:buSzPct val="75000"/>
        <a:buChar char="•"/>
        <a:defRPr sz="2400">
          <a:solidFill>
            <a:schemeClr val="tx1"/>
          </a:solidFill>
          <a:latin typeface="+mn-lt"/>
        </a:defRPr>
      </a:lvl2pPr>
      <a:lvl3pPr marL="1147792" indent="-195268" algn="l" defTabSz="762019" rtl="0" eaLnBrk="0" fontAlgn="base" hangingPunct="0">
        <a:lnSpc>
          <a:spcPct val="90000"/>
        </a:lnSpc>
        <a:spcBef>
          <a:spcPct val="0"/>
        </a:spcBef>
        <a:spcAft>
          <a:spcPct val="0"/>
        </a:spcAft>
        <a:buClr>
          <a:schemeClr val="accent1"/>
        </a:buClr>
        <a:buSzPct val="75000"/>
        <a:buChar char="•"/>
        <a:defRPr>
          <a:solidFill>
            <a:schemeClr val="tx1"/>
          </a:solidFill>
          <a:latin typeface="+mn-lt"/>
        </a:defRPr>
      </a:lvl3pPr>
      <a:lvl4pPr marL="1805033" indent="-277820" algn="l" defTabSz="762019" rtl="0" eaLnBrk="0" fontAlgn="base" hangingPunct="0">
        <a:spcBef>
          <a:spcPct val="20000"/>
        </a:spcBef>
        <a:spcAft>
          <a:spcPct val="0"/>
        </a:spcAft>
        <a:buChar char="–"/>
        <a:defRPr sz="2000">
          <a:solidFill>
            <a:schemeClr val="tx1"/>
          </a:solidFill>
          <a:latin typeface="+mn-lt"/>
        </a:defRPr>
      </a:lvl4pPr>
      <a:lvl5pPr marL="2286057" indent="-280995" algn="l" defTabSz="762019" rtl="0" eaLnBrk="0" fontAlgn="base" hangingPunct="0">
        <a:spcBef>
          <a:spcPct val="20000"/>
        </a:spcBef>
        <a:spcAft>
          <a:spcPct val="0"/>
        </a:spcAft>
        <a:buChar char="»"/>
        <a:defRPr sz="2000">
          <a:solidFill>
            <a:schemeClr val="tx1"/>
          </a:solidFill>
          <a:latin typeface="+mn-lt"/>
        </a:defRPr>
      </a:lvl5pPr>
      <a:lvl6pPr marL="2743269" indent="-280995" algn="l" defTabSz="762019" rtl="0" eaLnBrk="0" fontAlgn="base" hangingPunct="0">
        <a:spcBef>
          <a:spcPct val="20000"/>
        </a:spcBef>
        <a:spcAft>
          <a:spcPct val="0"/>
        </a:spcAft>
        <a:buChar char="»"/>
        <a:defRPr sz="2000">
          <a:solidFill>
            <a:schemeClr val="tx1"/>
          </a:solidFill>
          <a:latin typeface="+mn-lt"/>
        </a:defRPr>
      </a:lvl6pPr>
      <a:lvl7pPr marL="3200480" indent="-280995" algn="l" defTabSz="762019" rtl="0" eaLnBrk="0" fontAlgn="base" hangingPunct="0">
        <a:spcBef>
          <a:spcPct val="20000"/>
        </a:spcBef>
        <a:spcAft>
          <a:spcPct val="0"/>
        </a:spcAft>
        <a:buChar char="»"/>
        <a:defRPr sz="2000">
          <a:solidFill>
            <a:schemeClr val="tx1"/>
          </a:solidFill>
          <a:latin typeface="+mn-lt"/>
        </a:defRPr>
      </a:lvl7pPr>
      <a:lvl8pPr marL="3657691" indent="-280995" algn="l" defTabSz="762019" rtl="0" eaLnBrk="0" fontAlgn="base" hangingPunct="0">
        <a:spcBef>
          <a:spcPct val="20000"/>
        </a:spcBef>
        <a:spcAft>
          <a:spcPct val="0"/>
        </a:spcAft>
        <a:buChar char="»"/>
        <a:defRPr sz="2000">
          <a:solidFill>
            <a:schemeClr val="tx1"/>
          </a:solidFill>
          <a:latin typeface="+mn-lt"/>
        </a:defRPr>
      </a:lvl8pPr>
      <a:lvl9pPr marL="4114903" indent="-280995" algn="l" defTabSz="762019"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23" rtl="0" eaLnBrk="1" latinLnBrk="0" hangingPunct="1">
        <a:defRPr sz="1800" kern="1200">
          <a:solidFill>
            <a:schemeClr val="tx1"/>
          </a:solidFill>
          <a:latin typeface="+mn-lt"/>
          <a:ea typeface="+mn-ea"/>
          <a:cs typeface="+mn-cs"/>
        </a:defRPr>
      </a:lvl1pPr>
      <a:lvl2pPr marL="457212" algn="l" defTabSz="914423" rtl="0" eaLnBrk="1" latinLnBrk="0" hangingPunct="1">
        <a:defRPr sz="1800" kern="1200">
          <a:solidFill>
            <a:schemeClr val="tx1"/>
          </a:solidFill>
          <a:latin typeface="+mn-lt"/>
          <a:ea typeface="+mn-ea"/>
          <a:cs typeface="+mn-cs"/>
        </a:defRPr>
      </a:lvl2pPr>
      <a:lvl3pPr marL="914423" algn="l" defTabSz="914423" rtl="0" eaLnBrk="1" latinLnBrk="0" hangingPunct="1">
        <a:defRPr sz="1800" kern="1200">
          <a:solidFill>
            <a:schemeClr val="tx1"/>
          </a:solidFill>
          <a:latin typeface="+mn-lt"/>
          <a:ea typeface="+mn-ea"/>
          <a:cs typeface="+mn-cs"/>
        </a:defRPr>
      </a:lvl3pPr>
      <a:lvl4pPr marL="1371634" algn="l" defTabSz="914423" rtl="0" eaLnBrk="1" latinLnBrk="0" hangingPunct="1">
        <a:defRPr sz="1800" kern="1200">
          <a:solidFill>
            <a:schemeClr val="tx1"/>
          </a:solidFill>
          <a:latin typeface="+mn-lt"/>
          <a:ea typeface="+mn-ea"/>
          <a:cs typeface="+mn-cs"/>
        </a:defRPr>
      </a:lvl4pPr>
      <a:lvl5pPr marL="1828846" algn="l" defTabSz="914423" rtl="0" eaLnBrk="1" latinLnBrk="0" hangingPunct="1">
        <a:defRPr sz="1800" kern="1200">
          <a:solidFill>
            <a:schemeClr val="tx1"/>
          </a:solidFill>
          <a:latin typeface="+mn-lt"/>
          <a:ea typeface="+mn-ea"/>
          <a:cs typeface="+mn-cs"/>
        </a:defRPr>
      </a:lvl5pPr>
      <a:lvl6pPr marL="2286057" algn="l" defTabSz="914423" rtl="0" eaLnBrk="1" latinLnBrk="0" hangingPunct="1">
        <a:defRPr sz="1800" kern="1200">
          <a:solidFill>
            <a:schemeClr val="tx1"/>
          </a:solidFill>
          <a:latin typeface="+mn-lt"/>
          <a:ea typeface="+mn-ea"/>
          <a:cs typeface="+mn-cs"/>
        </a:defRPr>
      </a:lvl6pPr>
      <a:lvl7pPr marL="2743269" algn="l" defTabSz="914423" rtl="0" eaLnBrk="1" latinLnBrk="0" hangingPunct="1">
        <a:defRPr sz="1800" kern="1200">
          <a:solidFill>
            <a:schemeClr val="tx1"/>
          </a:solidFill>
          <a:latin typeface="+mn-lt"/>
          <a:ea typeface="+mn-ea"/>
          <a:cs typeface="+mn-cs"/>
        </a:defRPr>
      </a:lvl7pPr>
      <a:lvl8pPr marL="3200480" algn="l" defTabSz="914423" rtl="0" eaLnBrk="1" latinLnBrk="0" hangingPunct="1">
        <a:defRPr sz="1800" kern="1200">
          <a:solidFill>
            <a:schemeClr val="tx1"/>
          </a:solidFill>
          <a:latin typeface="+mn-lt"/>
          <a:ea typeface="+mn-ea"/>
          <a:cs typeface="+mn-cs"/>
        </a:defRPr>
      </a:lvl8pPr>
      <a:lvl9pPr marL="3657691" algn="l" defTabSz="91442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1622A28D-91FF-424D-9A85-3D92302E7DB9}"/>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B6DBCF18-D575-4F93-8162-3ADADE4C87EF}"/>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92EE7BBB-86C4-46F9-ABAA-9947F1588190}"/>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0DEAEC1E-84A2-48EF-A1E5-55F2235ABA0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7FC3C839-C9C2-4CE6-8345-973B003AC037}"/>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ea typeface="华文细黑"/>
              </a:rPr>
              <a:t>© 3GPP 2022</a:t>
            </a:r>
          </a:p>
        </p:txBody>
      </p:sp>
      <p:pic>
        <p:nvPicPr>
          <p:cNvPr id="1031" name="Picture 1">
            <a:extLst>
              <a:ext uri="{FF2B5EF4-FFF2-40B4-BE49-F238E27FC236}">
                <a16:creationId xmlns:a16="http://schemas.microsoft.com/office/drawing/2014/main" id="{C60B5DA1-387A-4F0C-9B12-B9F05790505D}"/>
              </a:ext>
            </a:extLst>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320A1963-80C5-45FD-8F33-240A40EFEBA6}"/>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3D531E3E-2C22-4EFA-8A5B-5D71AA69E0A5}" type="slidenum">
              <a:rPr lang="en-GB" altLang="en-US" sz="1400" smtClean="0">
                <a:latin typeface="Calibri" panose="020F0502020204030204" pitchFamily="34" charset="0"/>
                <a:ea typeface="华文细黑"/>
              </a:rPr>
              <a:pPr>
                <a:defRPr/>
              </a:pPr>
              <a:t>‹N°›</a:t>
            </a:fld>
            <a:endParaRPr lang="en-GB" altLang="en-US" sz="1400">
              <a:latin typeface="Calibri" panose="020F0502020204030204" pitchFamily="34" charset="0"/>
              <a:ea typeface="华文细黑"/>
            </a:endParaRPr>
          </a:p>
        </p:txBody>
      </p:sp>
      <p:sp>
        <p:nvSpPr>
          <p:cNvPr id="13" name="Rectangle 12">
            <a:extLst>
              <a:ext uri="{FF2B5EF4-FFF2-40B4-BE49-F238E27FC236}">
                <a16:creationId xmlns:a16="http://schemas.microsoft.com/office/drawing/2014/main" id="{5A31594D-628B-4CF5-89E2-2A31F528B6F2}"/>
              </a:ext>
            </a:extLst>
          </p:cNvPr>
          <p:cNvSpPr>
            <a:spLocks noChangeArrowheads="1"/>
          </p:cNvSpPr>
          <p:nvPr userDrawn="1"/>
        </p:nvSpPr>
        <p:spPr bwMode="auto">
          <a:xfrm>
            <a:off x="117475" y="6372225"/>
            <a:ext cx="40243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dirty="0">
                <a:ln w="0"/>
                <a:latin typeface="Calibri" panose="020F0502020204030204" pitchFamily="34" charset="0"/>
                <a:ea typeface="华文细黑"/>
              </a:rPr>
              <a:t>S4-221408, SA4#121 Toulouse, France, 14-18 Nov. 2022</a:t>
            </a:r>
          </a:p>
        </p:txBody>
      </p:sp>
    </p:spTree>
    <p:extLst>
      <p:ext uri="{BB962C8B-B14F-4D97-AF65-F5344CB8AC3E}">
        <p14:creationId xmlns:p14="http://schemas.microsoft.com/office/powerpoint/2010/main" val="225351264"/>
      </p:ext>
    </p:extLst>
  </p:cSld>
  <p:clrMap bg1="lt1" tx1="dk1" bg2="lt2" tx2="dk2" accent1="accent1" accent2="accent2" accent3="accent3" accent4="accent4" accent5="accent5" accent6="accent6" hlink="hlink" folHlink="folHlink"/>
  <p:sldLayoutIdLst>
    <p:sldLayoutId id="2147484573" r:id="rId1"/>
    <p:sldLayoutId id="2147484574" r:id="rId2"/>
    <p:sldLayoutId id="2147484575" r:id="rId3"/>
    <p:sldLayoutId id="2147484576" r:id="rId4"/>
    <p:sldLayoutId id="2147484577" r:id="rId5"/>
    <p:sldLayoutId id="2147484578" r:id="rId6"/>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9"/>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hyperlink" Target="http://www.3gpp.org/DynaReport/TSG-WG--S4.htm?Itemid=461" TargetMode="External"/><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hyperlink" Target="https://www.3gpp.org/ftp/tsg_sa/WG4_CODEC/TSGS4_134_Dallas/Docs/S4-251932.zip" TargetMode="External"/><Relationship Id="rId2" Type="http://schemas.openxmlformats.org/officeDocument/2006/relationships/image" Target="../media/image5.jpeg"/><Relationship Id="rId1" Type="http://schemas.openxmlformats.org/officeDocument/2006/relationships/slideLayout" Target="../slideLayouts/slideLayout12.xml"/><Relationship Id="rId6" Type="http://schemas.openxmlformats.org/officeDocument/2006/relationships/hyperlink" Target="https://www.3gpp.org/ftp/tsg_sa/WG4_CODEC/TSGS4_134_Dallas/Docs/S4-251935.zip" TargetMode="External"/><Relationship Id="rId5" Type="http://schemas.openxmlformats.org/officeDocument/2006/relationships/hyperlink" Target="https://www.3gpp.org/ftp/tsg_sa/WG4_CODEC/TSGS4_134_Dallas/Docs/S4-251934.zip" TargetMode="External"/><Relationship Id="rId4" Type="http://schemas.openxmlformats.org/officeDocument/2006/relationships/hyperlink" Target="https://www.3gpp.org/ftp/tsg_sa/WG4_CODEC/TSGS4_134_Dallas/Docs/S4-251933.zip"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www.3gpp.org/DynaReport/TSG-WG--S4.htm?Itemid=461"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6">
            <a:extLst>
              <a:ext uri="{FF2B5EF4-FFF2-40B4-BE49-F238E27FC236}">
                <a16:creationId xmlns:a16="http://schemas.microsoft.com/office/drawing/2014/main" id="{3B6BF1C7-0FBD-489E-88EF-E2EEFD781742}"/>
              </a:ext>
            </a:extLst>
          </p:cNvPr>
          <p:cNvSpPr txBox="1">
            <a:spLocks noChangeArrowheads="1"/>
          </p:cNvSpPr>
          <p:nvPr/>
        </p:nvSpPr>
        <p:spPr bwMode="auto">
          <a:xfrm>
            <a:off x="263352" y="1052517"/>
            <a:ext cx="11593287"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spcBef>
                <a:spcPct val="40000"/>
              </a:spcBef>
              <a:buClr>
                <a:schemeClr val="accent1"/>
              </a:buClr>
              <a:buChar char="•"/>
              <a:tabLst>
                <a:tab pos="2860675" algn="l"/>
              </a:tabLst>
              <a:defRPr sz="2400">
                <a:solidFill>
                  <a:schemeClr val="tx1"/>
                </a:solidFill>
                <a:latin typeface="Rotis Sans Serif for Nokia" pitchFamily="34" charset="0"/>
              </a:defRPr>
            </a:lvl1pPr>
            <a:lvl2pPr marL="742950" indent="-285750" defTabSz="762000">
              <a:lnSpc>
                <a:spcPct val="90000"/>
              </a:lnSpc>
              <a:buClr>
                <a:schemeClr val="accent1"/>
              </a:buClr>
              <a:buSzPct val="75000"/>
              <a:buChar char="•"/>
              <a:tabLst>
                <a:tab pos="2860675" algn="l"/>
              </a:tabLst>
              <a:defRPr sz="2400">
                <a:solidFill>
                  <a:schemeClr val="tx1"/>
                </a:solidFill>
                <a:latin typeface="Rotis Sans Serif for Nokia" pitchFamily="34" charset="0"/>
              </a:defRPr>
            </a:lvl2pPr>
            <a:lvl3pPr marL="1143000" indent="-228600" defTabSz="762000">
              <a:lnSpc>
                <a:spcPct val="90000"/>
              </a:lnSpc>
              <a:buClr>
                <a:schemeClr val="accent1"/>
              </a:buClr>
              <a:buSzPct val="75000"/>
              <a:buChar char="•"/>
              <a:tabLst>
                <a:tab pos="2860675" algn="l"/>
              </a:tabLst>
              <a:defRPr>
                <a:solidFill>
                  <a:schemeClr val="tx1"/>
                </a:solidFill>
                <a:latin typeface="Rotis Sans Serif for Nokia" pitchFamily="34" charset="0"/>
              </a:defRPr>
            </a:lvl3pPr>
            <a:lvl4pPr marL="1600200" indent="-228600" defTabSz="762000">
              <a:spcBef>
                <a:spcPct val="20000"/>
              </a:spcBef>
              <a:buChar char="–"/>
              <a:tabLst>
                <a:tab pos="2860675" algn="l"/>
              </a:tabLst>
              <a:defRPr sz="2000">
                <a:solidFill>
                  <a:schemeClr val="tx1"/>
                </a:solidFill>
                <a:latin typeface="Rotis Sans Serif for Nokia" pitchFamily="34" charset="0"/>
              </a:defRPr>
            </a:lvl4pPr>
            <a:lvl5pPr marL="2057400" indent="-228600" defTabSz="762000">
              <a:spcBef>
                <a:spcPct val="20000"/>
              </a:spcBef>
              <a:buChar char="»"/>
              <a:tabLst>
                <a:tab pos="2860675" algn="l"/>
              </a:tabLst>
              <a:defRPr sz="2000">
                <a:solidFill>
                  <a:schemeClr val="tx1"/>
                </a:solidFill>
                <a:latin typeface="Rotis Sans Serif for Nokia" pitchFamily="34" charset="0"/>
              </a:defRPr>
            </a:lvl5pPr>
            <a:lvl6pPr marL="25146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6pPr>
            <a:lvl7pPr marL="29718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7pPr>
            <a:lvl8pPr marL="34290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8pPr>
            <a:lvl9pPr marL="38862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9pPr>
          </a:lstStyle>
          <a:p>
            <a:pPr algn="ctr">
              <a:lnSpc>
                <a:spcPct val="100000"/>
              </a:lnSpc>
              <a:spcBef>
                <a:spcPct val="0"/>
              </a:spcBef>
              <a:buFontTx/>
              <a:buNone/>
            </a:pPr>
            <a:r>
              <a:rPr lang="en-US" altLang="en-US" sz="4000" dirty="0">
                <a:solidFill>
                  <a:srgbClr val="000099"/>
                </a:solidFill>
                <a:latin typeface="Arial" panose="020B0604020202020204" pitchFamily="34" charset="0"/>
                <a:cs typeface="Arial" panose="020B0604020202020204" pitchFamily="34" charset="0"/>
              </a:rPr>
              <a:t>3GPP TSG SA WG4 (SA4) </a:t>
            </a:r>
          </a:p>
          <a:p>
            <a:pPr algn="ctr">
              <a:lnSpc>
                <a:spcPct val="100000"/>
              </a:lnSpc>
              <a:spcBef>
                <a:spcPct val="0"/>
              </a:spcBef>
              <a:buFontTx/>
              <a:buNone/>
            </a:pPr>
            <a:r>
              <a:rPr lang="en-US" altLang="en-US" sz="4000" dirty="0">
                <a:solidFill>
                  <a:srgbClr val="000099"/>
                </a:solidFill>
                <a:latin typeface="Arial" panose="020B0604020202020204" pitchFamily="34" charset="0"/>
                <a:cs typeface="Arial" panose="020B0604020202020204" pitchFamily="34" charset="0"/>
              </a:rPr>
              <a:t>meeting #135</a:t>
            </a:r>
          </a:p>
          <a:p>
            <a:pPr algn="ctr">
              <a:lnSpc>
                <a:spcPct val="100000"/>
              </a:lnSpc>
              <a:spcBef>
                <a:spcPct val="0"/>
              </a:spcBef>
              <a:buFontTx/>
              <a:buNone/>
            </a:pPr>
            <a:br>
              <a:rPr lang="en-US" altLang="en-US" sz="2800" b="0" dirty="0">
                <a:solidFill>
                  <a:srgbClr val="000099"/>
                </a:solidFill>
                <a:latin typeface="Arial" panose="020B0604020202020204" pitchFamily="34" charset="0"/>
                <a:cs typeface="Arial" panose="020B0604020202020204" pitchFamily="34" charset="0"/>
              </a:rPr>
            </a:br>
            <a:r>
              <a:rPr lang="en-US" altLang="en-US" sz="2800" b="0" dirty="0">
                <a:solidFill>
                  <a:srgbClr val="000099"/>
                </a:solidFill>
                <a:latin typeface="Arial" panose="020B0604020202020204" pitchFamily="34" charset="0"/>
                <a:cs typeface="Arial" panose="020B0604020202020204" pitchFamily="34" charset="0"/>
              </a:rPr>
              <a:t>SA4#135, Goa, IN, 9-13 February 2026</a:t>
            </a:r>
          </a:p>
          <a:p>
            <a:pPr algn="ctr">
              <a:lnSpc>
                <a:spcPct val="100000"/>
              </a:lnSpc>
              <a:spcBef>
                <a:spcPts val="600"/>
              </a:spcBef>
              <a:buNone/>
            </a:pPr>
            <a:r>
              <a:rPr lang="en-US" altLang="en-US" sz="2800" b="0" dirty="0">
                <a:solidFill>
                  <a:srgbClr val="000099"/>
                </a:solidFill>
                <a:latin typeface="Arial" panose="020B0604020202020204" pitchFamily="34" charset="0"/>
                <a:cs typeface="Arial" panose="020B0604020202020204" pitchFamily="34" charset="0"/>
              </a:rPr>
              <a:t>Hosted by TSDSI</a:t>
            </a:r>
          </a:p>
          <a:p>
            <a:pPr algn="ctr">
              <a:lnSpc>
                <a:spcPct val="100000"/>
              </a:lnSpc>
              <a:spcBef>
                <a:spcPts val="600"/>
              </a:spcBef>
              <a:buNone/>
            </a:pPr>
            <a:endParaRPr lang="en-US" altLang="en-US" sz="3200" b="0" dirty="0">
              <a:solidFill>
                <a:srgbClr val="000099"/>
              </a:solidFill>
              <a:latin typeface="Arial" panose="020B0604020202020204" pitchFamily="34" charset="0"/>
              <a:cs typeface="Arial" panose="020B0604020202020204" pitchFamily="34" charset="0"/>
            </a:endParaRPr>
          </a:p>
          <a:p>
            <a:pPr algn="ctr">
              <a:lnSpc>
                <a:spcPct val="100000"/>
              </a:lnSpc>
              <a:spcBef>
                <a:spcPts val="600"/>
              </a:spcBef>
              <a:buNone/>
            </a:pPr>
            <a:r>
              <a:rPr lang="en-US" altLang="en-US" sz="2800" b="0" dirty="0">
                <a:solidFill>
                  <a:srgbClr val="000099"/>
                </a:solidFill>
                <a:latin typeface="Arial" panose="020B0604020202020204" pitchFamily="34" charset="0"/>
                <a:cs typeface="Arial" panose="020B0604020202020204" pitchFamily="34" charset="0"/>
              </a:rPr>
              <a:t>Presentation to SA4 opening plenary,</a:t>
            </a:r>
            <a:br>
              <a:rPr lang="en-US" altLang="en-US" sz="2800" b="0" dirty="0">
                <a:solidFill>
                  <a:srgbClr val="000099"/>
                </a:solidFill>
                <a:latin typeface="Arial" panose="020B0604020202020204" pitchFamily="34" charset="0"/>
                <a:cs typeface="Arial" panose="020B0604020202020204" pitchFamily="34" charset="0"/>
              </a:rPr>
            </a:br>
            <a:r>
              <a:rPr lang="en-GB" altLang="en-US" sz="2800" b="0" dirty="0">
                <a:solidFill>
                  <a:srgbClr val="000099"/>
                </a:solidFill>
                <a:latin typeface="Arial" panose="020B0604020202020204" pitchFamily="34" charset="0"/>
                <a:cs typeface="Arial" panose="020B0604020202020204" pitchFamily="34" charset="0"/>
              </a:rPr>
              <a:t>SA4 Chair, Tdoc S4-260004</a:t>
            </a:r>
          </a:p>
          <a:p>
            <a:pPr algn="ctr">
              <a:lnSpc>
                <a:spcPct val="100000"/>
              </a:lnSpc>
              <a:spcBef>
                <a:spcPts val="5400"/>
              </a:spcBef>
              <a:buNone/>
            </a:pPr>
            <a:endParaRPr lang="en-GB" altLang="en-US" sz="2800" b="0" dirty="0">
              <a:solidFill>
                <a:srgbClr val="000099"/>
              </a:solidFill>
              <a:latin typeface="Arial" panose="020B0604020202020204" pitchFamily="34" charset="0"/>
              <a:cs typeface="Arial" panose="020B0604020202020204" pitchFamily="34" charset="0"/>
            </a:endParaRPr>
          </a:p>
        </p:txBody>
      </p:sp>
      <p:pic>
        <p:nvPicPr>
          <p:cNvPr id="5123" name="Picture 3" descr="3gpp">
            <a:extLst>
              <a:ext uri="{FF2B5EF4-FFF2-40B4-BE49-F238E27FC236}">
                <a16:creationId xmlns:a16="http://schemas.microsoft.com/office/drawing/2014/main" id="{162CC45A-65FD-483F-A112-71A2ED1351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3391" y="404813"/>
            <a:ext cx="11525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4BF31B-3819-1A21-E58E-4A9C1CBCB0DB}"/>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7B70911E-26F2-36C2-D1CD-38E700AC15EA}"/>
              </a:ext>
            </a:extLst>
          </p:cNvPr>
          <p:cNvSpPr>
            <a:spLocks noGrp="1"/>
          </p:cNvSpPr>
          <p:nvPr>
            <p:ph type="title"/>
          </p:nvPr>
        </p:nvSpPr>
        <p:spPr>
          <a:xfrm>
            <a:off x="562708" y="228600"/>
            <a:ext cx="11077908" cy="685800"/>
          </a:xfrm>
        </p:spPr>
        <p:txBody>
          <a:bodyPr/>
          <a:lstStyle/>
          <a:p>
            <a:r>
              <a:rPr lang="en-US" noProof="1"/>
              <a:t>SA4 calendar – 2027 (agreed - confirmed by SA)</a:t>
            </a:r>
          </a:p>
        </p:txBody>
      </p:sp>
      <p:sp>
        <p:nvSpPr>
          <p:cNvPr id="8" name="TextBox 7">
            <a:extLst>
              <a:ext uri="{FF2B5EF4-FFF2-40B4-BE49-F238E27FC236}">
                <a16:creationId xmlns:a16="http://schemas.microsoft.com/office/drawing/2014/main" id="{0642F90A-73E4-6D33-CEED-3A1CA2FB361A}"/>
              </a:ext>
            </a:extLst>
          </p:cNvPr>
          <p:cNvSpPr txBox="1"/>
          <p:nvPr/>
        </p:nvSpPr>
        <p:spPr>
          <a:xfrm>
            <a:off x="1271464" y="1124744"/>
            <a:ext cx="9577064" cy="523220"/>
          </a:xfrm>
          <a:prstGeom prst="rect">
            <a:avLst/>
          </a:prstGeom>
          <a:noFill/>
        </p:spPr>
        <p:txBody>
          <a:bodyPr wrap="square">
            <a:spAutoFit/>
          </a:bodyPr>
          <a:lstStyle/>
          <a:p>
            <a:pPr marL="342900" marR="0" lvl="0" indent="-342900" algn="l" defTabSz="914400" rtl="0" eaLnBrk="0" fontAlgn="base" latinLnBrk="0" hangingPunct="0">
              <a:lnSpc>
                <a:spcPct val="100000"/>
              </a:lnSpc>
              <a:spcBef>
                <a:spcPts val="2800"/>
              </a:spcBef>
              <a:spcAft>
                <a:spcPct val="0"/>
              </a:spcAft>
              <a:buClrTx/>
              <a:buSzTx/>
              <a:buFontTx/>
              <a:buBlip>
                <a:blip r:embed="rId2"/>
              </a:buBlip>
              <a:tabLst/>
              <a:defRPr/>
            </a:pPr>
            <a:r>
              <a:rPr kumimoji="0" lang="en-GB" altLang="en-US" sz="2800" b="0" i="0" u="none" strike="noStrike" kern="0" cap="none" spc="0" normalizeH="0" baseline="0" noProof="0" dirty="0">
                <a:ln>
                  <a:noFill/>
                </a:ln>
                <a:solidFill>
                  <a:prstClr val="black"/>
                </a:solidFill>
                <a:effectLst/>
                <a:uLnTx/>
                <a:uFillTx/>
                <a:latin typeface="Calibri"/>
                <a:ea typeface="+mn-ea"/>
                <a:cs typeface="+mn-cs"/>
              </a:rPr>
              <a:t>SA4 plenary meetings (2027): 4 F2F and 1 e-meeting</a:t>
            </a:r>
          </a:p>
        </p:txBody>
      </p:sp>
      <p:graphicFrame>
        <p:nvGraphicFramePr>
          <p:cNvPr id="9" name="Table 8">
            <a:extLst>
              <a:ext uri="{FF2B5EF4-FFF2-40B4-BE49-F238E27FC236}">
                <a16:creationId xmlns:a16="http://schemas.microsoft.com/office/drawing/2014/main" id="{FA406C0D-AFA2-3DB3-9197-455E4E251744}"/>
              </a:ext>
            </a:extLst>
          </p:cNvPr>
          <p:cNvGraphicFramePr>
            <a:graphicFrameLocks noGrp="1"/>
          </p:cNvGraphicFramePr>
          <p:nvPr>
            <p:extLst>
              <p:ext uri="{D42A27DB-BD31-4B8C-83A1-F6EECF244321}">
                <p14:modId xmlns:p14="http://schemas.microsoft.com/office/powerpoint/2010/main" val="1863377655"/>
              </p:ext>
            </p:extLst>
          </p:nvPr>
        </p:nvGraphicFramePr>
        <p:xfrm>
          <a:off x="839416" y="1868328"/>
          <a:ext cx="9865095" cy="3864928"/>
        </p:xfrm>
        <a:graphic>
          <a:graphicData uri="http://schemas.openxmlformats.org/drawingml/2006/table">
            <a:tbl>
              <a:tblPr firstRow="1" bandRow="1">
                <a:tableStyleId>{5C22544A-7EE6-4342-B048-85BDC9FD1C3A}</a:tableStyleId>
              </a:tblPr>
              <a:tblGrid>
                <a:gridCol w="2066449">
                  <a:extLst>
                    <a:ext uri="{9D8B030D-6E8A-4147-A177-3AD203B41FA5}">
                      <a16:colId xmlns:a16="http://schemas.microsoft.com/office/drawing/2014/main" val="20000"/>
                    </a:ext>
                  </a:extLst>
                </a:gridCol>
                <a:gridCol w="3852678">
                  <a:extLst>
                    <a:ext uri="{9D8B030D-6E8A-4147-A177-3AD203B41FA5}">
                      <a16:colId xmlns:a16="http://schemas.microsoft.com/office/drawing/2014/main" val="20001"/>
                    </a:ext>
                  </a:extLst>
                </a:gridCol>
                <a:gridCol w="3945968">
                  <a:extLst>
                    <a:ext uri="{9D8B030D-6E8A-4147-A177-3AD203B41FA5}">
                      <a16:colId xmlns:a16="http://schemas.microsoft.com/office/drawing/2014/main" val="20002"/>
                    </a:ext>
                  </a:extLst>
                </a:gridCol>
              </a:tblGrid>
              <a:tr h="458919">
                <a:tc>
                  <a:txBody>
                    <a:bodyPr/>
                    <a:lstStyle/>
                    <a:p>
                      <a:pPr marL="36000">
                        <a:lnSpc>
                          <a:spcPct val="90000"/>
                        </a:lnSpc>
                      </a:pPr>
                      <a:r>
                        <a:rPr lang="fi-FI" sz="1400" dirty="0"/>
                        <a:t>Meetings in 2025</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49307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SA4#139</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22-26 Feb. 2027</a:t>
                      </a:r>
                      <a:endParaRPr lang="en-US" sz="1400" u="sng" dirty="0">
                        <a:solidFill>
                          <a:srgbClr val="FF0000"/>
                        </a:solidFill>
                        <a:effectLst/>
                        <a:latin typeface="+mn-lt"/>
                        <a:ea typeface="Calibri" panose="020F0502020204030204" pitchFamily="34" charset="0"/>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Korea</a:t>
                      </a:r>
                    </a:p>
                  </a:txBody>
                  <a:tcPr marL="91429" marR="91429" marT="45667" marB="45667" anchor="ctr"/>
                </a:tc>
                <a:extLst>
                  <a:ext uri="{0D108BD9-81ED-4DB2-BD59-A6C34878D82A}">
                    <a16:rowId xmlns:a16="http://schemas.microsoft.com/office/drawing/2014/main" val="10002"/>
                  </a:ext>
                </a:extLst>
              </a:tr>
              <a:tr h="95900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SA4#139(e)bis*</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19-23 Apr. 2027</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3"/>
                  </a:ext>
                </a:extLst>
              </a:tr>
              <a:tr h="62321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SA4#140</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24-28 May 2027</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China</a:t>
                      </a:r>
                      <a:endParaRPr lang="en-US" sz="1400" b="0" u="sng" dirty="0">
                        <a:solidFill>
                          <a:srgbClr val="FF0000"/>
                        </a:solidFill>
                        <a:latin typeface="+mn-lt"/>
                        <a:cs typeface="Arial" panose="020B0604020202020204" pitchFamily="34" charset="0"/>
                      </a:endParaRPr>
                    </a:p>
                  </a:txBody>
                  <a:tcPr marL="91429" marR="91429" marT="45667" marB="45667" anchor="ctr"/>
                </a:tc>
                <a:extLst>
                  <a:ext uri="{0D108BD9-81ED-4DB2-BD59-A6C34878D82A}">
                    <a16:rowId xmlns:a16="http://schemas.microsoft.com/office/drawing/2014/main" val="10004"/>
                  </a:ext>
                </a:extLst>
              </a:tr>
              <a:tr h="62430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SA4#141</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30 Aug. – 3 Sep. 2027</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Europe</a:t>
                      </a:r>
                    </a:p>
                  </a:txBody>
                  <a:tcPr marL="91429" marR="91429" marT="45667" marB="45667" anchor="ctr"/>
                </a:tc>
                <a:extLst>
                  <a:ext uri="{0D108BD9-81ED-4DB2-BD59-A6C34878D82A}">
                    <a16:rowId xmlns:a16="http://schemas.microsoft.com/office/drawing/2014/main" val="10005"/>
                  </a:ext>
                </a:extLst>
              </a:tr>
              <a:tr h="70641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SA4#142</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15-19 Nov. 2027</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North America</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2617420128"/>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2746DA-022A-6ECA-9DEC-3AC6DC13E2C4}"/>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8D0D84F3-DD7D-AD67-E0B4-2A14F4BA907D}"/>
              </a:ext>
            </a:extLst>
          </p:cNvPr>
          <p:cNvSpPr>
            <a:spLocks noGrp="1"/>
          </p:cNvSpPr>
          <p:nvPr>
            <p:ph type="title"/>
          </p:nvPr>
        </p:nvSpPr>
        <p:spPr/>
        <p:txBody>
          <a:bodyPr/>
          <a:lstStyle/>
          <a:p>
            <a:r>
              <a:rPr lang="sv-SE" dirty="0"/>
              <a:t>TS/TR Rapporteurs</a:t>
            </a:r>
          </a:p>
        </p:txBody>
      </p:sp>
      <p:sp>
        <p:nvSpPr>
          <p:cNvPr id="9" name="TextBox 8">
            <a:extLst>
              <a:ext uri="{FF2B5EF4-FFF2-40B4-BE49-F238E27FC236}">
                <a16:creationId xmlns:a16="http://schemas.microsoft.com/office/drawing/2014/main" id="{AB90D36D-D9BE-DA51-0E96-CBB948EF7A67}"/>
              </a:ext>
            </a:extLst>
          </p:cNvPr>
          <p:cNvSpPr txBox="1"/>
          <p:nvPr/>
        </p:nvSpPr>
        <p:spPr>
          <a:xfrm>
            <a:off x="983432" y="1196752"/>
            <a:ext cx="10081120" cy="5211683"/>
          </a:xfrm>
          <a:prstGeom prst="rect">
            <a:avLst/>
          </a:prstGeom>
          <a:noFill/>
        </p:spPr>
        <p:txBody>
          <a:bodyPr wrap="square">
            <a:spAutoFit/>
          </a:bodyPr>
          <a:lstStyle/>
          <a:p>
            <a:pPr marL="342900" marR="0" lvl="0" indent="-342900" algn="l" defTabSz="914400" rtl="0" eaLnBrk="0" fontAlgn="base" latinLnBrk="0" hangingPunct="0">
              <a:lnSpc>
                <a:spcPct val="100000"/>
              </a:lnSpc>
              <a:spcBef>
                <a:spcPts val="2800"/>
              </a:spcBef>
              <a:spcAft>
                <a:spcPct val="0"/>
              </a:spcAft>
              <a:buClrTx/>
              <a:buSzTx/>
              <a:buFontTx/>
              <a:buBlip>
                <a:blip r:embed="rId2"/>
              </a:buBlip>
              <a:tabLst/>
              <a:defRPr/>
            </a:pPr>
            <a:r>
              <a:rPr lang="en-GB" altLang="en-US" sz="2800" b="0" kern="0" dirty="0">
                <a:solidFill>
                  <a:prstClr val="black"/>
                </a:solidFill>
                <a:latin typeface="Calibri"/>
              </a:rPr>
              <a:t> Action to all:</a:t>
            </a:r>
          </a:p>
          <a:p>
            <a:pPr marL="800100" lvl="1" indent="-342900">
              <a:spcBef>
                <a:spcPts val="2800"/>
              </a:spcBef>
              <a:buBlip>
                <a:blip r:embed="rId2"/>
              </a:buBlip>
              <a:defRPr/>
            </a:pPr>
            <a:r>
              <a:rPr kumimoji="0" lang="en-GB" altLang="en-US" sz="2800" b="0" i="0" u="none" strike="noStrike" kern="0" cap="none" spc="0" normalizeH="0" baseline="0" noProof="0" dirty="0">
                <a:ln>
                  <a:noFill/>
                </a:ln>
                <a:solidFill>
                  <a:prstClr val="black"/>
                </a:solidFill>
                <a:effectLst/>
                <a:uLnTx/>
                <a:uFillTx/>
                <a:latin typeface="Calibri"/>
                <a:ea typeface="+mn-ea"/>
                <a:cs typeface="+mn-cs"/>
              </a:rPr>
              <a:t> Please check </a:t>
            </a:r>
          </a:p>
          <a:p>
            <a:pPr marL="1257300" lvl="2" indent="-342900">
              <a:spcBef>
                <a:spcPts val="2800"/>
              </a:spcBef>
              <a:buBlip>
                <a:blip r:embed="rId2"/>
              </a:buBlip>
              <a:defRPr/>
            </a:pPr>
            <a:r>
              <a:rPr lang="en-GB" altLang="en-US" sz="2800" b="0" kern="0" dirty="0">
                <a:solidFill>
                  <a:prstClr val="black"/>
                </a:solidFill>
                <a:latin typeface="Calibri"/>
              </a:rPr>
              <a:t> </a:t>
            </a:r>
            <a:r>
              <a:rPr kumimoji="0" lang="en-GB" altLang="en-US" sz="2200" b="0" i="0" u="none" strike="noStrike" kern="0" cap="none" spc="0" normalizeH="0" baseline="0" noProof="0" dirty="0">
                <a:ln>
                  <a:noFill/>
                </a:ln>
                <a:solidFill>
                  <a:prstClr val="black"/>
                </a:solidFill>
                <a:effectLst/>
                <a:uLnTx/>
                <a:uFillTx/>
                <a:latin typeface="Calibri"/>
                <a:ea typeface="+mn-ea"/>
                <a:cs typeface="+mn-cs"/>
              </a:rPr>
              <a:t>S4-260289 </a:t>
            </a:r>
          </a:p>
          <a:p>
            <a:pPr marL="1257300" lvl="2" indent="-342900">
              <a:spcBef>
                <a:spcPts val="2800"/>
              </a:spcBef>
              <a:buBlip>
                <a:blip r:embed="rId2"/>
              </a:buBlip>
              <a:defRPr/>
            </a:pPr>
            <a:r>
              <a:rPr lang="en-GB" sz="2200" b="0" kern="0" dirty="0">
                <a:solidFill>
                  <a:prstClr val="black"/>
                </a:solidFill>
                <a:latin typeface="Calibri"/>
                <a:hlinkClick r:id="rId3"/>
              </a:rPr>
              <a:t> </a:t>
            </a:r>
            <a:r>
              <a:rPr lang="en-US" sz="2200" dirty="0">
                <a:solidFill>
                  <a:srgbClr val="000099"/>
                </a:solidFill>
                <a:latin typeface="Arial" charset="0"/>
                <a:hlinkClick r:id="rId3"/>
              </a:rPr>
              <a:t>http://www.3gpp.org/DynaReport/TSG-WG--S4.htm?Itemid=461</a:t>
            </a:r>
            <a:endParaRPr kumimoji="0" lang="en-GB" altLang="en-US" sz="2200" b="0" i="0" u="none" strike="noStrike" kern="0" cap="none" spc="0" normalizeH="0" baseline="0" noProof="0" dirty="0">
              <a:ln>
                <a:noFill/>
              </a:ln>
              <a:solidFill>
                <a:prstClr val="black"/>
              </a:solidFill>
              <a:effectLst/>
              <a:uLnTx/>
              <a:uFillTx/>
              <a:latin typeface="Calibri"/>
              <a:ea typeface="+mn-ea"/>
              <a:cs typeface="+mn-cs"/>
            </a:endParaRPr>
          </a:p>
          <a:p>
            <a:pPr marL="1257300" lvl="2" indent="-342900">
              <a:spcBef>
                <a:spcPts val="2800"/>
              </a:spcBef>
              <a:buBlip>
                <a:blip r:embed="rId2"/>
              </a:buBlip>
              <a:defRPr/>
            </a:pPr>
            <a:r>
              <a:rPr lang="en-GB" altLang="en-US" sz="2200" b="0" kern="0" dirty="0">
                <a:solidFill>
                  <a:prstClr val="black"/>
                </a:solidFill>
                <a:latin typeface="Calibri"/>
              </a:rPr>
              <a:t> Some rapporteurs no longer attend SA4, they may be replaced by colleagues still present or any volunteer.</a:t>
            </a:r>
          </a:p>
          <a:p>
            <a:pPr marL="1257300" lvl="2" indent="-342900">
              <a:spcBef>
                <a:spcPts val="2800"/>
              </a:spcBef>
              <a:buBlip>
                <a:blip r:embed="rId2"/>
              </a:buBlip>
              <a:defRPr/>
            </a:pPr>
            <a:r>
              <a:rPr kumimoji="0" lang="en-GB" altLang="en-US" sz="2200" b="0" i="0" u="none" strike="noStrike" kern="0" cap="none" spc="0" normalizeH="0" baseline="0" noProof="0" dirty="0">
                <a:ln>
                  <a:noFill/>
                </a:ln>
                <a:solidFill>
                  <a:prstClr val="black"/>
                </a:solidFill>
                <a:effectLst/>
                <a:uLnTx/>
                <a:uFillTx/>
                <a:latin typeface="Calibri"/>
                <a:ea typeface="+mn-ea"/>
                <a:cs typeface="+mn-cs"/>
              </a:rPr>
              <a:t> Some TSs and TRs do not need to be elevated to the next release. Please identify those that have a Rel-19 version but are no longer needed for the release. (e.g., last CR in Release 4…)</a:t>
            </a:r>
          </a:p>
        </p:txBody>
      </p:sp>
    </p:spTree>
    <p:extLst>
      <p:ext uri="{BB962C8B-B14F-4D97-AF65-F5344CB8AC3E}">
        <p14:creationId xmlns:p14="http://schemas.microsoft.com/office/powerpoint/2010/main" val="105619046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2746DA-022A-6ECA-9DEC-3AC6DC13E2C4}"/>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8D0D84F3-DD7D-AD67-E0B4-2A14F4BA907D}"/>
              </a:ext>
            </a:extLst>
          </p:cNvPr>
          <p:cNvSpPr>
            <a:spLocks noGrp="1"/>
          </p:cNvSpPr>
          <p:nvPr>
            <p:ph type="title"/>
          </p:nvPr>
        </p:nvSpPr>
        <p:spPr/>
        <p:txBody>
          <a:bodyPr/>
          <a:lstStyle/>
          <a:p>
            <a:r>
              <a:rPr lang="en-US" noProof="1"/>
              <a:t>TS/TR not to elevate to Rel-20</a:t>
            </a:r>
          </a:p>
        </p:txBody>
      </p:sp>
      <p:sp>
        <p:nvSpPr>
          <p:cNvPr id="9" name="TextBox 8">
            <a:extLst>
              <a:ext uri="{FF2B5EF4-FFF2-40B4-BE49-F238E27FC236}">
                <a16:creationId xmlns:a16="http://schemas.microsoft.com/office/drawing/2014/main" id="{AB90D36D-D9BE-DA51-0E96-CBB948EF7A67}"/>
              </a:ext>
            </a:extLst>
          </p:cNvPr>
          <p:cNvSpPr txBox="1"/>
          <p:nvPr/>
        </p:nvSpPr>
        <p:spPr>
          <a:xfrm>
            <a:off x="1343472" y="1196752"/>
            <a:ext cx="9721080" cy="4271939"/>
          </a:xfrm>
          <a:prstGeom prst="rect">
            <a:avLst/>
          </a:prstGeom>
          <a:noFill/>
        </p:spPr>
        <p:txBody>
          <a:bodyPr wrap="square">
            <a:spAutoFit/>
          </a:bodyPr>
          <a:lstStyle/>
          <a:p>
            <a:pPr marL="342900" marR="0" lvl="0" indent="-342900" algn="l" defTabSz="914400" rtl="0" eaLnBrk="0" fontAlgn="base" latinLnBrk="0" hangingPunct="0">
              <a:lnSpc>
                <a:spcPct val="100000"/>
              </a:lnSpc>
              <a:spcBef>
                <a:spcPts val="2800"/>
              </a:spcBef>
              <a:spcAft>
                <a:spcPct val="0"/>
              </a:spcAft>
              <a:buClrTx/>
              <a:buSzTx/>
              <a:buFontTx/>
              <a:buBlip>
                <a:blip r:embed="rId2"/>
              </a:buBlip>
              <a:tabLst/>
              <a:defRPr/>
            </a:pPr>
            <a:r>
              <a:rPr kumimoji="0" lang="en-GB" altLang="en-US" sz="2800" b="0" i="0" u="none" strike="noStrike" kern="0" cap="none" spc="0" normalizeH="0" baseline="0" noProof="0" dirty="0">
                <a:ln>
                  <a:noFill/>
                </a:ln>
                <a:solidFill>
                  <a:prstClr val="black"/>
                </a:solidFill>
                <a:effectLst/>
                <a:uLnTx/>
                <a:uFillTx/>
                <a:latin typeface="Calibri"/>
                <a:ea typeface="+mn-ea"/>
                <a:cs typeface="+mn-cs"/>
              </a:rPr>
              <a:t> Some TSs and TRs do not need to be elevated to the next release. Please identify those that have a Rel-19 version but are no longer needed for the release. (e.g., last CR in Release 4…)</a:t>
            </a:r>
          </a:p>
          <a:p>
            <a:pPr marL="800100" lvl="1" indent="-342900">
              <a:spcBef>
                <a:spcPts val="2800"/>
              </a:spcBef>
              <a:buBlip>
                <a:blip r:embed="rId2"/>
              </a:buBlip>
              <a:defRPr/>
            </a:pPr>
            <a:endParaRPr lang="en-GB" altLang="en-US" sz="2800" b="0" kern="0" dirty="0">
              <a:solidFill>
                <a:prstClr val="black"/>
              </a:solidFill>
              <a:latin typeface="Calibri"/>
            </a:endParaRPr>
          </a:p>
          <a:p>
            <a:pPr marL="800100" lvl="1" indent="-342900">
              <a:spcBef>
                <a:spcPts val="2800"/>
              </a:spcBef>
              <a:buBlip>
                <a:blip r:embed="rId2"/>
              </a:buBlip>
              <a:defRPr/>
            </a:pPr>
            <a:r>
              <a:rPr lang="en-GB" altLang="en-US" sz="2800" b="0" kern="0" dirty="0">
                <a:solidFill>
                  <a:prstClr val="black"/>
                </a:solidFill>
                <a:latin typeface="Calibri"/>
              </a:rPr>
              <a:t>Supporting documents sent to SWGs during SA4#134</a:t>
            </a:r>
          </a:p>
          <a:p>
            <a:pPr marL="1257300" lvl="2" indent="-342900">
              <a:spcBef>
                <a:spcPts val="2800"/>
              </a:spcBef>
              <a:buBlip>
                <a:blip r:embed="rId2"/>
              </a:buBlip>
              <a:defRPr/>
            </a:pPr>
            <a:endParaRPr kumimoji="0" lang="en-GB" altLang="en-US" sz="2800" b="0" i="0" u="none" strike="noStrike" kern="0" cap="none" spc="0" normalizeH="0" baseline="0" noProof="0" dirty="0">
              <a:ln>
                <a:noFill/>
              </a:ln>
              <a:solidFill>
                <a:prstClr val="black"/>
              </a:solidFill>
              <a:effectLst/>
              <a:uLnTx/>
              <a:uFillTx/>
              <a:latin typeface="Calibri"/>
              <a:ea typeface="+mn-ea"/>
              <a:cs typeface="+mn-cs"/>
            </a:endParaRPr>
          </a:p>
          <a:p>
            <a:pPr marR="0" lvl="0" algn="l" defTabSz="914400" rtl="0" eaLnBrk="0" fontAlgn="base" latinLnBrk="0" hangingPunct="0">
              <a:lnSpc>
                <a:spcPct val="100000"/>
              </a:lnSpc>
              <a:spcBef>
                <a:spcPct val="20000"/>
              </a:spcBef>
              <a:spcAft>
                <a:spcPct val="0"/>
              </a:spcAft>
              <a:buClrTx/>
              <a:buSzTx/>
              <a:tabLst/>
              <a:defRPr/>
            </a:pPr>
            <a:endParaRPr kumimoji="0" lang="en-GB" altLang="en-US" sz="2800" b="0" i="0" u="none" strike="noStrike" kern="0" cap="none" spc="0" normalizeH="0" baseline="0" noProof="0" dirty="0">
              <a:ln>
                <a:noFill/>
              </a:ln>
              <a:solidFill>
                <a:prstClr val="black"/>
              </a:solidFill>
              <a:effectLst/>
              <a:uLnTx/>
              <a:uFillTx/>
              <a:latin typeface="Calibri"/>
              <a:ea typeface="+mn-ea"/>
              <a:cs typeface="+mn-cs"/>
            </a:endParaRPr>
          </a:p>
        </p:txBody>
      </p:sp>
      <p:graphicFrame>
        <p:nvGraphicFramePr>
          <p:cNvPr id="2" name="Tableau 1">
            <a:extLst>
              <a:ext uri="{FF2B5EF4-FFF2-40B4-BE49-F238E27FC236}">
                <a16:creationId xmlns:a16="http://schemas.microsoft.com/office/drawing/2014/main" id="{CFD2C4F2-E159-3B0F-E8E2-0F5E560D5B6C}"/>
              </a:ext>
            </a:extLst>
          </p:cNvPr>
          <p:cNvGraphicFramePr>
            <a:graphicFrameLocks noGrp="1"/>
          </p:cNvGraphicFramePr>
          <p:nvPr>
            <p:extLst>
              <p:ext uri="{D42A27DB-BD31-4B8C-83A1-F6EECF244321}">
                <p14:modId xmlns:p14="http://schemas.microsoft.com/office/powerpoint/2010/main" val="1388178121"/>
              </p:ext>
            </p:extLst>
          </p:nvPr>
        </p:nvGraphicFramePr>
        <p:xfrm>
          <a:off x="2063552" y="4221088"/>
          <a:ext cx="9073008" cy="1097280"/>
        </p:xfrm>
        <a:graphic>
          <a:graphicData uri="http://schemas.openxmlformats.org/drawingml/2006/table">
            <a:tbl>
              <a:tblPr>
                <a:tableStyleId>{5C22544A-7EE6-4342-B048-85BDC9FD1C3A}</a:tableStyleId>
              </a:tblPr>
              <a:tblGrid>
                <a:gridCol w="1393898">
                  <a:extLst>
                    <a:ext uri="{9D8B030D-6E8A-4147-A177-3AD203B41FA5}">
                      <a16:colId xmlns:a16="http://schemas.microsoft.com/office/drawing/2014/main" val="3862800872"/>
                    </a:ext>
                  </a:extLst>
                </a:gridCol>
                <a:gridCol w="5550247">
                  <a:extLst>
                    <a:ext uri="{9D8B030D-6E8A-4147-A177-3AD203B41FA5}">
                      <a16:colId xmlns:a16="http://schemas.microsoft.com/office/drawing/2014/main" val="3207566747"/>
                    </a:ext>
                  </a:extLst>
                </a:gridCol>
                <a:gridCol w="2128863">
                  <a:extLst>
                    <a:ext uri="{9D8B030D-6E8A-4147-A177-3AD203B41FA5}">
                      <a16:colId xmlns:a16="http://schemas.microsoft.com/office/drawing/2014/main" val="2410851150"/>
                    </a:ext>
                  </a:extLst>
                </a:gridCol>
              </a:tblGrid>
              <a:tr h="152400">
                <a:tc>
                  <a:txBody>
                    <a:bodyPr/>
                    <a:lstStyle/>
                    <a:p>
                      <a:pPr algn="l" fontAlgn="t">
                        <a:buNone/>
                      </a:pPr>
                      <a:r>
                        <a:rPr lang="fr-FR" sz="1800" u="sng" strike="noStrike" dirty="0">
                          <a:effectLst/>
                          <a:hlinkClick r:id="rId3"/>
                        </a:rPr>
                        <a:t>S4-251932</a:t>
                      </a:r>
                      <a:endParaRPr lang="fr-FR" sz="1800" b="1" i="0" u="sng" strike="noStrike" dirty="0">
                        <a:solidFill>
                          <a:srgbClr val="0000FF"/>
                        </a:solidFill>
                        <a:effectLst/>
                        <a:latin typeface="Arial" panose="020B0604020202020204" pitchFamily="34" charset="0"/>
                      </a:endParaRPr>
                    </a:p>
                  </a:txBody>
                  <a:tcPr marL="0" marR="0" marT="0" marB="0"/>
                </a:tc>
                <a:tc>
                  <a:txBody>
                    <a:bodyPr/>
                    <a:lstStyle/>
                    <a:p>
                      <a:pPr algn="l" fontAlgn="t">
                        <a:buNone/>
                      </a:pPr>
                      <a:r>
                        <a:rPr lang="fr-FR" sz="1800" u="none" strike="noStrike">
                          <a:effectLst/>
                        </a:rPr>
                        <a:t>Specifications not promoted to Release 20 (Audio SWG)</a:t>
                      </a:r>
                      <a:endParaRPr lang="fr-FR" sz="1800" b="0" i="0" u="none" strike="noStrike">
                        <a:solidFill>
                          <a:srgbClr val="000000"/>
                        </a:solidFill>
                        <a:effectLst/>
                        <a:latin typeface="Arial" panose="020B0604020202020204" pitchFamily="34" charset="0"/>
                      </a:endParaRPr>
                    </a:p>
                  </a:txBody>
                  <a:tcPr marL="0" marR="0" marT="0" marB="0"/>
                </a:tc>
                <a:tc>
                  <a:txBody>
                    <a:bodyPr/>
                    <a:lstStyle/>
                    <a:p>
                      <a:pPr algn="l" fontAlgn="t">
                        <a:buNone/>
                      </a:pPr>
                      <a:r>
                        <a:rPr lang="fr-FR" sz="1800" u="none" strike="noStrike">
                          <a:effectLst/>
                        </a:rPr>
                        <a:t>SA4 Chair</a:t>
                      </a:r>
                      <a:endParaRPr lang="fr-FR" sz="18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3839982841"/>
                  </a:ext>
                </a:extLst>
              </a:tr>
              <a:tr h="152400">
                <a:tc>
                  <a:txBody>
                    <a:bodyPr/>
                    <a:lstStyle/>
                    <a:p>
                      <a:pPr algn="l" fontAlgn="t">
                        <a:buNone/>
                      </a:pPr>
                      <a:r>
                        <a:rPr lang="fr-FR" sz="1800" u="sng" strike="noStrike">
                          <a:effectLst/>
                          <a:hlinkClick r:id="rId4"/>
                        </a:rPr>
                        <a:t>S4-251933</a:t>
                      </a:r>
                      <a:endParaRPr lang="fr-FR" sz="1800" b="1" i="0" u="sng" strike="noStrike">
                        <a:solidFill>
                          <a:srgbClr val="0000FF"/>
                        </a:solidFill>
                        <a:effectLst/>
                        <a:latin typeface="Arial" panose="020B0604020202020204" pitchFamily="34" charset="0"/>
                      </a:endParaRPr>
                    </a:p>
                  </a:txBody>
                  <a:tcPr marL="0" marR="0" marT="0" marB="0"/>
                </a:tc>
                <a:tc>
                  <a:txBody>
                    <a:bodyPr/>
                    <a:lstStyle/>
                    <a:p>
                      <a:pPr algn="l" fontAlgn="t">
                        <a:buNone/>
                      </a:pPr>
                      <a:r>
                        <a:rPr lang="fr-FR" sz="1800" u="none" strike="noStrike">
                          <a:effectLst/>
                        </a:rPr>
                        <a:t>Specifications not promoted to Release 20 (MBS SWG)</a:t>
                      </a:r>
                      <a:endParaRPr lang="fr-FR" sz="1800" b="0" i="0" u="none" strike="noStrike">
                        <a:solidFill>
                          <a:srgbClr val="000000"/>
                        </a:solidFill>
                        <a:effectLst/>
                        <a:latin typeface="Arial" panose="020B0604020202020204" pitchFamily="34" charset="0"/>
                      </a:endParaRPr>
                    </a:p>
                  </a:txBody>
                  <a:tcPr marL="0" marR="0" marT="0" marB="0"/>
                </a:tc>
                <a:tc>
                  <a:txBody>
                    <a:bodyPr/>
                    <a:lstStyle/>
                    <a:p>
                      <a:pPr algn="l" fontAlgn="t">
                        <a:buNone/>
                      </a:pPr>
                      <a:r>
                        <a:rPr lang="fr-FR" sz="1800" u="none" strike="noStrike">
                          <a:effectLst/>
                        </a:rPr>
                        <a:t>SA4 Chair</a:t>
                      </a:r>
                      <a:endParaRPr lang="fr-FR" sz="18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2002852580"/>
                  </a:ext>
                </a:extLst>
              </a:tr>
              <a:tr h="152400">
                <a:tc>
                  <a:txBody>
                    <a:bodyPr/>
                    <a:lstStyle/>
                    <a:p>
                      <a:pPr algn="l" fontAlgn="t">
                        <a:buNone/>
                      </a:pPr>
                      <a:r>
                        <a:rPr lang="fr-FR" sz="1800" u="sng" strike="noStrike">
                          <a:effectLst/>
                          <a:hlinkClick r:id="rId5"/>
                        </a:rPr>
                        <a:t>S4-251934</a:t>
                      </a:r>
                      <a:endParaRPr lang="fr-FR" sz="1800" b="1" i="0" u="sng" strike="noStrike">
                        <a:solidFill>
                          <a:srgbClr val="0000FF"/>
                        </a:solidFill>
                        <a:effectLst/>
                        <a:latin typeface="Arial" panose="020B0604020202020204" pitchFamily="34" charset="0"/>
                      </a:endParaRPr>
                    </a:p>
                  </a:txBody>
                  <a:tcPr marL="0" marR="0" marT="0" marB="0"/>
                </a:tc>
                <a:tc>
                  <a:txBody>
                    <a:bodyPr/>
                    <a:lstStyle/>
                    <a:p>
                      <a:pPr algn="l" fontAlgn="t">
                        <a:buNone/>
                      </a:pPr>
                      <a:r>
                        <a:rPr lang="fr-FR" sz="1800" u="none" strike="noStrike">
                          <a:effectLst/>
                        </a:rPr>
                        <a:t>Specifications not promoted to Release 20 (Video SWG)</a:t>
                      </a:r>
                      <a:endParaRPr lang="fr-FR" sz="1800" b="0" i="0" u="none" strike="noStrike">
                        <a:solidFill>
                          <a:srgbClr val="000000"/>
                        </a:solidFill>
                        <a:effectLst/>
                        <a:latin typeface="Arial" panose="020B0604020202020204" pitchFamily="34" charset="0"/>
                      </a:endParaRPr>
                    </a:p>
                  </a:txBody>
                  <a:tcPr marL="0" marR="0" marT="0" marB="0"/>
                </a:tc>
                <a:tc>
                  <a:txBody>
                    <a:bodyPr/>
                    <a:lstStyle/>
                    <a:p>
                      <a:pPr algn="l" fontAlgn="t">
                        <a:buNone/>
                      </a:pPr>
                      <a:r>
                        <a:rPr lang="fr-FR" sz="1800" u="none" strike="noStrike">
                          <a:effectLst/>
                        </a:rPr>
                        <a:t>SA4 Chair</a:t>
                      </a:r>
                      <a:endParaRPr lang="fr-FR" sz="18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1523005160"/>
                  </a:ext>
                </a:extLst>
              </a:tr>
              <a:tr h="152400">
                <a:tc>
                  <a:txBody>
                    <a:bodyPr/>
                    <a:lstStyle/>
                    <a:p>
                      <a:pPr algn="l" fontAlgn="t">
                        <a:buNone/>
                      </a:pPr>
                      <a:r>
                        <a:rPr lang="fr-FR" sz="1800" u="sng" strike="noStrike">
                          <a:effectLst/>
                          <a:hlinkClick r:id="rId6"/>
                        </a:rPr>
                        <a:t>S4-251935</a:t>
                      </a:r>
                      <a:endParaRPr lang="fr-FR" sz="1800" b="1" i="0" u="sng" strike="noStrike">
                        <a:solidFill>
                          <a:srgbClr val="0000FF"/>
                        </a:solidFill>
                        <a:effectLst/>
                        <a:latin typeface="Arial" panose="020B0604020202020204" pitchFamily="34" charset="0"/>
                      </a:endParaRPr>
                    </a:p>
                  </a:txBody>
                  <a:tcPr marL="0" marR="0" marT="0" marB="0"/>
                </a:tc>
                <a:tc>
                  <a:txBody>
                    <a:bodyPr/>
                    <a:lstStyle/>
                    <a:p>
                      <a:pPr algn="l" fontAlgn="t">
                        <a:buNone/>
                      </a:pPr>
                      <a:r>
                        <a:rPr lang="fr-FR" sz="1800" u="none" strike="noStrike">
                          <a:effectLst/>
                        </a:rPr>
                        <a:t>Specifications not promoted to Release 20 (RTC SWG)</a:t>
                      </a:r>
                      <a:endParaRPr lang="fr-FR" sz="1800" b="0" i="0" u="none" strike="noStrike">
                        <a:solidFill>
                          <a:srgbClr val="000000"/>
                        </a:solidFill>
                        <a:effectLst/>
                        <a:latin typeface="Arial" panose="020B0604020202020204" pitchFamily="34" charset="0"/>
                      </a:endParaRPr>
                    </a:p>
                  </a:txBody>
                  <a:tcPr marL="0" marR="0" marT="0" marB="0"/>
                </a:tc>
                <a:tc>
                  <a:txBody>
                    <a:bodyPr/>
                    <a:lstStyle/>
                    <a:p>
                      <a:pPr algn="l" fontAlgn="t">
                        <a:buNone/>
                      </a:pPr>
                      <a:r>
                        <a:rPr lang="fr-FR" sz="1800" u="none" strike="noStrike" dirty="0">
                          <a:effectLst/>
                        </a:rPr>
                        <a:t>SA4 Chair</a:t>
                      </a:r>
                      <a:endParaRPr lang="fr-FR" sz="1800" b="0" i="0" u="none" strike="noStrike" dirty="0">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3077492375"/>
                  </a:ext>
                </a:extLst>
              </a:tr>
            </a:tbl>
          </a:graphicData>
        </a:graphic>
      </p:graphicFrame>
    </p:spTree>
    <p:extLst>
      <p:ext uri="{BB962C8B-B14F-4D97-AF65-F5344CB8AC3E}">
        <p14:creationId xmlns:p14="http://schemas.microsoft.com/office/powerpoint/2010/main" val="1485306618"/>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19EFAD5-1917-2ED9-EFCB-FDFAD285547D}"/>
              </a:ext>
            </a:extLst>
          </p:cNvPr>
          <p:cNvSpPr>
            <a:spLocks noGrp="1"/>
          </p:cNvSpPr>
          <p:nvPr>
            <p:ph type="title"/>
          </p:nvPr>
        </p:nvSpPr>
        <p:spPr/>
        <p:txBody>
          <a:bodyPr/>
          <a:lstStyle/>
          <a:p>
            <a:r>
              <a:rPr lang="en-US" dirty="0"/>
              <a:t>SA4 logo contest</a:t>
            </a:r>
          </a:p>
        </p:txBody>
      </p:sp>
      <p:sp>
        <p:nvSpPr>
          <p:cNvPr id="3" name="Espace réservé du contenu 2">
            <a:extLst>
              <a:ext uri="{FF2B5EF4-FFF2-40B4-BE49-F238E27FC236}">
                <a16:creationId xmlns:a16="http://schemas.microsoft.com/office/drawing/2014/main" id="{88E3805A-F74E-D33D-04AA-6801A42E0A16}"/>
              </a:ext>
            </a:extLst>
          </p:cNvPr>
          <p:cNvSpPr>
            <a:spLocks noGrp="1"/>
          </p:cNvSpPr>
          <p:nvPr>
            <p:ph idx="1"/>
          </p:nvPr>
        </p:nvSpPr>
        <p:spPr/>
        <p:txBody>
          <a:bodyPr/>
          <a:lstStyle/>
          <a:p>
            <a:r>
              <a:rPr lang="en-US" dirty="0"/>
              <a:t>Any volunteer with artistic skills (or not) is invited to submit logo designs for SA4 that would be used for proposing t-shirts, polos or any other merchandise.</a:t>
            </a:r>
          </a:p>
          <a:p>
            <a:r>
              <a:rPr lang="en-US" dirty="0"/>
              <a:t>Below an example</a:t>
            </a:r>
          </a:p>
        </p:txBody>
      </p:sp>
      <p:pic>
        <p:nvPicPr>
          <p:cNvPr id="4" name="Image 3">
            <a:extLst>
              <a:ext uri="{FF2B5EF4-FFF2-40B4-BE49-F238E27FC236}">
                <a16:creationId xmlns:a16="http://schemas.microsoft.com/office/drawing/2014/main" id="{709F7631-F1B6-86A5-E411-BF0E7A9DBD74}"/>
              </a:ext>
            </a:extLst>
          </p:cNvPr>
          <p:cNvPicPr>
            <a:picLocks noChangeAspect="1"/>
          </p:cNvPicPr>
          <p:nvPr/>
        </p:nvPicPr>
        <p:blipFill>
          <a:blip r:embed="rId2"/>
          <a:stretch>
            <a:fillRect/>
          </a:stretch>
        </p:blipFill>
        <p:spPr>
          <a:xfrm>
            <a:off x="7676078" y="3789039"/>
            <a:ext cx="4106916" cy="2931781"/>
          </a:xfrm>
          <a:prstGeom prst="rect">
            <a:avLst/>
          </a:prstGeom>
        </p:spPr>
      </p:pic>
      <p:pic>
        <p:nvPicPr>
          <p:cNvPr id="5" name="Image 4">
            <a:extLst>
              <a:ext uri="{FF2B5EF4-FFF2-40B4-BE49-F238E27FC236}">
                <a16:creationId xmlns:a16="http://schemas.microsoft.com/office/drawing/2014/main" id="{3C65CB35-45B7-661D-44A9-09B11F130149}"/>
              </a:ext>
            </a:extLst>
          </p:cNvPr>
          <p:cNvPicPr>
            <a:picLocks noChangeAspect="1"/>
          </p:cNvPicPr>
          <p:nvPr/>
        </p:nvPicPr>
        <p:blipFill>
          <a:blip r:embed="rId3"/>
          <a:stretch>
            <a:fillRect/>
          </a:stretch>
        </p:blipFill>
        <p:spPr>
          <a:xfrm>
            <a:off x="692812" y="3860012"/>
            <a:ext cx="3964397" cy="2588880"/>
          </a:xfrm>
          <a:prstGeom prst="rect">
            <a:avLst/>
          </a:prstGeom>
        </p:spPr>
      </p:pic>
      <p:pic>
        <p:nvPicPr>
          <p:cNvPr id="6" name="Image 5" descr="Une image contenant diagramme, Police, symbole, cercle&#10;&#10;Le contenu généré par l’IA peut être incorrect.">
            <a:extLst>
              <a:ext uri="{FF2B5EF4-FFF2-40B4-BE49-F238E27FC236}">
                <a16:creationId xmlns:a16="http://schemas.microsoft.com/office/drawing/2014/main" id="{23101E98-5E74-A263-D671-6FD7C4097CC0}"/>
              </a:ext>
            </a:extLst>
          </p:cNvPr>
          <p:cNvPicPr>
            <a:picLocks noChangeAspect="1"/>
          </p:cNvPicPr>
          <p:nvPr/>
        </p:nvPicPr>
        <p:blipFill>
          <a:blip r:embed="rId4">
            <a:extLst>
              <a:ext uri="{28A0092B-C50C-407E-A947-70E740481C1C}">
                <a14:useLocalDpi xmlns:a14="http://schemas.microsoft.com/office/drawing/2010/main" val="0"/>
              </a:ext>
            </a:extLst>
          </a:blip>
          <a:srcRect l="8000" t="8000" r="8000" b="8000"/>
          <a:stretch>
            <a:fillRect/>
          </a:stretch>
        </p:blipFill>
        <p:spPr>
          <a:xfrm>
            <a:off x="4515923" y="3318010"/>
            <a:ext cx="3168352" cy="3168352"/>
          </a:xfrm>
          <a:prstGeom prst="rect">
            <a:avLst/>
          </a:prstGeom>
        </p:spPr>
      </p:pic>
    </p:spTree>
    <p:extLst>
      <p:ext uri="{BB962C8B-B14F-4D97-AF65-F5344CB8AC3E}">
        <p14:creationId xmlns:p14="http://schemas.microsoft.com/office/powerpoint/2010/main" val="1968882698"/>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834BED-3FE6-48DC-2325-71670828C1F3}"/>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8D4CDA91-CBF3-4E0F-541D-7806C4C17F05}"/>
              </a:ext>
            </a:extLst>
          </p:cNvPr>
          <p:cNvSpPr>
            <a:spLocks noGrp="1"/>
          </p:cNvSpPr>
          <p:nvPr>
            <p:ph type="title"/>
          </p:nvPr>
        </p:nvSpPr>
        <p:spPr>
          <a:xfrm>
            <a:off x="582246" y="3086100"/>
            <a:ext cx="11027508" cy="685800"/>
          </a:xfrm>
        </p:spPr>
        <p:txBody>
          <a:bodyPr/>
          <a:lstStyle/>
          <a:p>
            <a:r>
              <a:rPr lang="sv-SE" dirty="0"/>
              <a:t>Informative Annex</a:t>
            </a:r>
          </a:p>
        </p:txBody>
      </p:sp>
    </p:spTree>
    <p:extLst>
      <p:ext uri="{BB962C8B-B14F-4D97-AF65-F5344CB8AC3E}">
        <p14:creationId xmlns:p14="http://schemas.microsoft.com/office/powerpoint/2010/main" val="4265414865"/>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ACEED66-FF88-4A70-A1A4-57E9B63A1F2C}"/>
              </a:ext>
            </a:extLst>
          </p:cNvPr>
          <p:cNvSpPr>
            <a:spLocks noGrp="1"/>
          </p:cNvSpPr>
          <p:nvPr>
            <p:ph type="title"/>
          </p:nvPr>
        </p:nvSpPr>
        <p:spPr/>
        <p:txBody>
          <a:bodyPr/>
          <a:lstStyle/>
          <a:p>
            <a:r>
              <a:rPr lang="sv-SE" dirty="0"/>
              <a:t>MPEG </a:t>
            </a:r>
            <a:r>
              <a:rPr lang="sv-SE" dirty="0" err="1"/>
              <a:t>calendar</a:t>
            </a:r>
            <a:r>
              <a:rPr lang="sv-SE" dirty="0"/>
              <a:t> for information</a:t>
            </a:r>
          </a:p>
        </p:txBody>
      </p:sp>
      <p:graphicFrame>
        <p:nvGraphicFramePr>
          <p:cNvPr id="2" name="Tableau 1">
            <a:extLst>
              <a:ext uri="{FF2B5EF4-FFF2-40B4-BE49-F238E27FC236}">
                <a16:creationId xmlns:a16="http://schemas.microsoft.com/office/drawing/2014/main" id="{79E90554-C22A-4C52-76F8-7C5B5BDDFFB0}"/>
              </a:ext>
            </a:extLst>
          </p:cNvPr>
          <p:cNvGraphicFramePr>
            <a:graphicFrameLocks noGrp="1"/>
          </p:cNvGraphicFramePr>
          <p:nvPr>
            <p:extLst>
              <p:ext uri="{D42A27DB-BD31-4B8C-83A1-F6EECF244321}">
                <p14:modId xmlns:p14="http://schemas.microsoft.com/office/powerpoint/2010/main" val="476752248"/>
              </p:ext>
            </p:extLst>
          </p:nvPr>
        </p:nvGraphicFramePr>
        <p:xfrm>
          <a:off x="407368" y="1948180"/>
          <a:ext cx="11182850" cy="3870960"/>
        </p:xfrm>
        <a:graphic>
          <a:graphicData uri="http://schemas.openxmlformats.org/drawingml/2006/table">
            <a:tbl>
              <a:tblPr firstRow="1" bandRow="1">
                <a:tableStyleId>{5940675A-B579-460E-94D1-54222C63F5DA}</a:tableStyleId>
              </a:tblPr>
              <a:tblGrid>
                <a:gridCol w="2236570">
                  <a:extLst>
                    <a:ext uri="{9D8B030D-6E8A-4147-A177-3AD203B41FA5}">
                      <a16:colId xmlns:a16="http://schemas.microsoft.com/office/drawing/2014/main" val="1281673689"/>
                    </a:ext>
                  </a:extLst>
                </a:gridCol>
                <a:gridCol w="2236570">
                  <a:extLst>
                    <a:ext uri="{9D8B030D-6E8A-4147-A177-3AD203B41FA5}">
                      <a16:colId xmlns:a16="http://schemas.microsoft.com/office/drawing/2014/main" val="1549698635"/>
                    </a:ext>
                  </a:extLst>
                </a:gridCol>
                <a:gridCol w="2236570">
                  <a:extLst>
                    <a:ext uri="{9D8B030D-6E8A-4147-A177-3AD203B41FA5}">
                      <a16:colId xmlns:a16="http://schemas.microsoft.com/office/drawing/2014/main" val="3778643916"/>
                    </a:ext>
                  </a:extLst>
                </a:gridCol>
                <a:gridCol w="2236570">
                  <a:extLst>
                    <a:ext uri="{9D8B030D-6E8A-4147-A177-3AD203B41FA5}">
                      <a16:colId xmlns:a16="http://schemas.microsoft.com/office/drawing/2014/main" val="1835063047"/>
                    </a:ext>
                  </a:extLst>
                </a:gridCol>
                <a:gridCol w="2236570">
                  <a:extLst>
                    <a:ext uri="{9D8B030D-6E8A-4147-A177-3AD203B41FA5}">
                      <a16:colId xmlns:a16="http://schemas.microsoft.com/office/drawing/2014/main" val="3011021118"/>
                    </a:ext>
                  </a:extLst>
                </a:gridCol>
              </a:tblGrid>
              <a:tr h="325802">
                <a:tc>
                  <a:txBody>
                    <a:bodyPr/>
                    <a:lstStyle/>
                    <a:p>
                      <a:r>
                        <a:rPr lang="en-US" b="1" dirty="0"/>
                        <a:t>#</a:t>
                      </a:r>
                    </a:p>
                  </a:txBody>
                  <a:tcPr>
                    <a:solidFill>
                      <a:srgbClr val="66FFFF"/>
                    </a:solidFill>
                  </a:tcPr>
                </a:tc>
                <a:tc>
                  <a:txBody>
                    <a:bodyPr/>
                    <a:lstStyle/>
                    <a:p>
                      <a:r>
                        <a:rPr lang="en-US" b="1" dirty="0"/>
                        <a:t>City</a:t>
                      </a:r>
                    </a:p>
                  </a:txBody>
                  <a:tcPr>
                    <a:solidFill>
                      <a:srgbClr val="66FFFF"/>
                    </a:solidFill>
                  </a:tcPr>
                </a:tc>
                <a:tc>
                  <a:txBody>
                    <a:bodyPr/>
                    <a:lstStyle/>
                    <a:p>
                      <a:r>
                        <a:rPr lang="en-US" b="1" dirty="0"/>
                        <a:t>Country</a:t>
                      </a:r>
                    </a:p>
                  </a:txBody>
                  <a:tcPr>
                    <a:solidFill>
                      <a:srgbClr val="66FFFF"/>
                    </a:solidFill>
                  </a:tcPr>
                </a:tc>
                <a:tc>
                  <a:txBody>
                    <a:bodyPr/>
                    <a:lstStyle/>
                    <a:p>
                      <a:r>
                        <a:rPr lang="en-US" b="1" dirty="0"/>
                        <a:t>Start</a:t>
                      </a:r>
                    </a:p>
                  </a:txBody>
                  <a:tcPr>
                    <a:solidFill>
                      <a:srgbClr val="66FFFF"/>
                    </a:solidFill>
                  </a:tcPr>
                </a:tc>
                <a:tc>
                  <a:txBody>
                    <a:bodyPr/>
                    <a:lstStyle/>
                    <a:p>
                      <a:r>
                        <a:rPr lang="en-US" b="1" dirty="0"/>
                        <a:t>End</a:t>
                      </a:r>
                    </a:p>
                  </a:txBody>
                  <a:tcPr>
                    <a:solidFill>
                      <a:srgbClr val="66FFFF"/>
                    </a:solidFill>
                  </a:tcPr>
                </a:tc>
                <a:extLst>
                  <a:ext uri="{0D108BD9-81ED-4DB2-BD59-A6C34878D82A}">
                    <a16:rowId xmlns:a16="http://schemas.microsoft.com/office/drawing/2014/main" val="3624788977"/>
                  </a:ext>
                </a:extLst>
              </a:tr>
              <a:tr h="370840">
                <a:tc>
                  <a:txBody>
                    <a:bodyPr/>
                    <a:lstStyle/>
                    <a:p>
                      <a:r>
                        <a:rPr lang="en-US" b="1" dirty="0">
                          <a:solidFill>
                            <a:schemeClr val="bg2"/>
                          </a:solidFill>
                        </a:rPr>
                        <a:t>153</a:t>
                      </a:r>
                    </a:p>
                  </a:txBody>
                  <a:tcPr/>
                </a:tc>
                <a:tc>
                  <a:txBody>
                    <a:bodyPr/>
                    <a:lstStyle/>
                    <a:p>
                      <a:r>
                        <a:rPr lang="en-US" b="1" dirty="0">
                          <a:solidFill>
                            <a:schemeClr val="bg2"/>
                          </a:solidFill>
                        </a:rPr>
                        <a:t>Online</a:t>
                      </a:r>
                    </a:p>
                  </a:txBody>
                  <a:tcPr/>
                </a:tc>
                <a:tc>
                  <a:txBody>
                    <a:bodyPr/>
                    <a:lstStyle/>
                    <a:p>
                      <a:r>
                        <a:rPr lang="en-US" b="1" dirty="0">
                          <a:solidFill>
                            <a:schemeClr val="bg2"/>
                          </a:solidFill>
                        </a:rPr>
                        <a:t>-</a:t>
                      </a:r>
                    </a:p>
                  </a:txBody>
                  <a:tcPr/>
                </a:tc>
                <a:tc>
                  <a:txBody>
                    <a:bodyPr/>
                    <a:lstStyle/>
                    <a:p>
                      <a:r>
                        <a:rPr lang="en-US" b="1" dirty="0">
                          <a:solidFill>
                            <a:schemeClr val="bg2"/>
                          </a:solidFill>
                        </a:rPr>
                        <a:t>2026-01-19</a:t>
                      </a:r>
                    </a:p>
                  </a:txBody>
                  <a:tcPr/>
                </a:tc>
                <a:tc>
                  <a:txBody>
                    <a:bodyPr/>
                    <a:lstStyle/>
                    <a:p>
                      <a:r>
                        <a:rPr lang="en-US" b="1" dirty="0">
                          <a:solidFill>
                            <a:schemeClr val="bg2"/>
                          </a:solidFill>
                        </a:rPr>
                        <a:t>2026-01-23</a:t>
                      </a:r>
                    </a:p>
                  </a:txBody>
                  <a:tcPr/>
                </a:tc>
                <a:extLst>
                  <a:ext uri="{0D108BD9-81ED-4DB2-BD59-A6C34878D82A}">
                    <a16:rowId xmlns:a16="http://schemas.microsoft.com/office/drawing/2014/main" val="3081041372"/>
                  </a:ext>
                </a:extLst>
              </a:tr>
              <a:tr h="370840">
                <a:tc>
                  <a:txBody>
                    <a:bodyPr/>
                    <a:lstStyle/>
                    <a:p>
                      <a:r>
                        <a:rPr lang="en-US" b="1" dirty="0"/>
                        <a:t>154</a:t>
                      </a:r>
                    </a:p>
                  </a:txBody>
                  <a:tcPr/>
                </a:tc>
                <a:tc>
                  <a:txBody>
                    <a:bodyPr/>
                    <a:lstStyle/>
                    <a:p>
                      <a:r>
                        <a:rPr lang="en-US" b="1" dirty="0"/>
                        <a:t>Santa Eularia</a:t>
                      </a:r>
                    </a:p>
                  </a:txBody>
                  <a:tcPr/>
                </a:tc>
                <a:tc>
                  <a:txBody>
                    <a:bodyPr/>
                    <a:lstStyle/>
                    <a:p>
                      <a:r>
                        <a:rPr lang="en-US" b="1" dirty="0"/>
                        <a:t>ES</a:t>
                      </a:r>
                    </a:p>
                  </a:txBody>
                  <a:tcPr/>
                </a:tc>
                <a:tc>
                  <a:txBody>
                    <a:bodyPr/>
                    <a:lstStyle/>
                    <a:p>
                      <a:r>
                        <a:rPr lang="en-US" b="1" dirty="0"/>
                        <a:t>2026-04-27</a:t>
                      </a:r>
                    </a:p>
                  </a:txBody>
                  <a:tcPr/>
                </a:tc>
                <a:tc>
                  <a:txBody>
                    <a:bodyPr/>
                    <a:lstStyle/>
                    <a:p>
                      <a:r>
                        <a:rPr lang="en-US" b="1" dirty="0"/>
                        <a:t>2026-05-01</a:t>
                      </a:r>
                    </a:p>
                  </a:txBody>
                  <a:tcPr/>
                </a:tc>
                <a:extLst>
                  <a:ext uri="{0D108BD9-81ED-4DB2-BD59-A6C34878D82A}">
                    <a16:rowId xmlns:a16="http://schemas.microsoft.com/office/drawing/2014/main" val="1482123296"/>
                  </a:ext>
                </a:extLst>
              </a:tr>
              <a:tr h="370840">
                <a:tc>
                  <a:txBody>
                    <a:bodyPr/>
                    <a:lstStyle/>
                    <a:p>
                      <a:r>
                        <a:rPr lang="en-US" b="1" dirty="0"/>
                        <a:t>155</a:t>
                      </a:r>
                    </a:p>
                  </a:txBody>
                  <a:tcPr/>
                </a:tc>
                <a:tc>
                  <a:txBody>
                    <a:bodyPr/>
                    <a:lstStyle/>
                    <a:p>
                      <a:r>
                        <a:rPr lang="en-US" b="1" dirty="0"/>
                        <a:t>Geneva (Crowne Plaza) with SG21</a:t>
                      </a:r>
                    </a:p>
                  </a:txBody>
                  <a:tcPr/>
                </a:tc>
                <a:tc>
                  <a:txBody>
                    <a:bodyPr/>
                    <a:lstStyle/>
                    <a:p>
                      <a:r>
                        <a:rPr lang="en-US" b="1" dirty="0"/>
                        <a:t>CH</a:t>
                      </a:r>
                    </a:p>
                  </a:txBody>
                  <a:tcPr/>
                </a:tc>
                <a:tc>
                  <a:txBody>
                    <a:bodyPr/>
                    <a:lstStyle/>
                    <a:p>
                      <a:r>
                        <a:rPr lang="en-US" b="1" dirty="0"/>
                        <a:t>2026-07-13</a:t>
                      </a:r>
                    </a:p>
                  </a:txBody>
                  <a:tcPr/>
                </a:tc>
                <a:tc>
                  <a:txBody>
                    <a:bodyPr/>
                    <a:lstStyle/>
                    <a:p>
                      <a:r>
                        <a:rPr lang="en-US" b="1" dirty="0"/>
                        <a:t>2026-07-17</a:t>
                      </a:r>
                    </a:p>
                  </a:txBody>
                  <a:tcPr/>
                </a:tc>
                <a:extLst>
                  <a:ext uri="{0D108BD9-81ED-4DB2-BD59-A6C34878D82A}">
                    <a16:rowId xmlns:a16="http://schemas.microsoft.com/office/drawing/2014/main" val="2059502021"/>
                  </a:ext>
                </a:extLst>
              </a:tr>
              <a:tr h="370840">
                <a:tc>
                  <a:txBody>
                    <a:bodyPr/>
                    <a:lstStyle/>
                    <a:p>
                      <a:r>
                        <a:rPr lang="en-US" b="1" dirty="0"/>
                        <a:t>156</a:t>
                      </a:r>
                    </a:p>
                  </a:txBody>
                  <a:tcPr/>
                </a:tc>
                <a:tc>
                  <a:txBody>
                    <a:bodyPr/>
                    <a:lstStyle/>
                    <a:p>
                      <a:r>
                        <a:rPr lang="en-US" b="1" dirty="0"/>
                        <a:t>Hangzhou</a:t>
                      </a:r>
                    </a:p>
                  </a:txBody>
                  <a:tcPr/>
                </a:tc>
                <a:tc>
                  <a:txBody>
                    <a:bodyPr/>
                    <a:lstStyle/>
                    <a:p>
                      <a:r>
                        <a:rPr lang="en-US" b="1" dirty="0"/>
                        <a:t>CN</a:t>
                      </a:r>
                    </a:p>
                  </a:txBody>
                  <a:tcPr/>
                </a:tc>
                <a:tc>
                  <a:txBody>
                    <a:bodyPr/>
                    <a:lstStyle/>
                    <a:p>
                      <a:r>
                        <a:rPr lang="en-US" b="1" dirty="0"/>
                        <a:t>2026-10-19</a:t>
                      </a:r>
                    </a:p>
                  </a:txBody>
                  <a:tcPr/>
                </a:tc>
                <a:tc>
                  <a:txBody>
                    <a:bodyPr/>
                    <a:lstStyle/>
                    <a:p>
                      <a:r>
                        <a:rPr lang="en-US" b="1" dirty="0"/>
                        <a:t>2026-10-23</a:t>
                      </a:r>
                    </a:p>
                  </a:txBody>
                  <a:tcPr/>
                </a:tc>
                <a:extLst>
                  <a:ext uri="{0D108BD9-81ED-4DB2-BD59-A6C34878D82A}">
                    <a16:rowId xmlns:a16="http://schemas.microsoft.com/office/drawing/2014/main" val="793006306"/>
                  </a:ext>
                </a:extLst>
              </a:tr>
              <a:tr h="370840">
                <a:tc>
                  <a:txBody>
                    <a:bodyPr/>
                    <a:lstStyle/>
                    <a:p>
                      <a:r>
                        <a:rPr lang="en-US" b="1" dirty="0"/>
                        <a:t>157</a:t>
                      </a:r>
                    </a:p>
                  </a:txBody>
                  <a:tcPr/>
                </a:tc>
                <a:tc>
                  <a:txBody>
                    <a:bodyPr/>
                    <a:lstStyle/>
                    <a:p>
                      <a:r>
                        <a:rPr lang="en-US" b="1" dirty="0"/>
                        <a:t>Brisbane</a:t>
                      </a:r>
                    </a:p>
                  </a:txBody>
                  <a:tcPr/>
                </a:tc>
                <a:tc>
                  <a:txBody>
                    <a:bodyPr/>
                    <a:lstStyle/>
                    <a:p>
                      <a:r>
                        <a:rPr lang="en-US" b="1" dirty="0"/>
                        <a:t>AU</a:t>
                      </a:r>
                    </a:p>
                  </a:txBody>
                  <a:tcPr/>
                </a:tc>
                <a:tc>
                  <a:txBody>
                    <a:bodyPr/>
                    <a:lstStyle/>
                    <a:p>
                      <a:r>
                        <a:rPr lang="en-US" b="1" dirty="0"/>
                        <a:t>2027-01-18</a:t>
                      </a:r>
                    </a:p>
                  </a:txBody>
                  <a:tcPr/>
                </a:tc>
                <a:tc>
                  <a:txBody>
                    <a:bodyPr/>
                    <a:lstStyle/>
                    <a:p>
                      <a:r>
                        <a:rPr lang="en-US" b="1" dirty="0"/>
                        <a:t>2027-01-22</a:t>
                      </a:r>
                    </a:p>
                  </a:txBody>
                  <a:tcPr/>
                </a:tc>
                <a:extLst>
                  <a:ext uri="{0D108BD9-81ED-4DB2-BD59-A6C34878D82A}">
                    <a16:rowId xmlns:a16="http://schemas.microsoft.com/office/drawing/2014/main" val="1150837756"/>
                  </a:ext>
                </a:extLst>
              </a:tr>
              <a:tr h="370840">
                <a:tc>
                  <a:txBody>
                    <a:bodyPr/>
                    <a:lstStyle/>
                    <a:p>
                      <a:r>
                        <a:rPr lang="en-US" b="1" dirty="0">
                          <a:solidFill>
                            <a:schemeClr val="tx1"/>
                          </a:solidFill>
                        </a:rPr>
                        <a:t>158</a:t>
                      </a:r>
                    </a:p>
                  </a:txBody>
                  <a:tcPr/>
                </a:tc>
                <a:tc>
                  <a:txBody>
                    <a:bodyPr/>
                    <a:lstStyle/>
                    <a:p>
                      <a:r>
                        <a:rPr lang="en-US" b="1" dirty="0">
                          <a:solidFill>
                            <a:schemeClr val="tx1"/>
                          </a:solidFill>
                        </a:rPr>
                        <a:t>Geneva (Crowne Plaza) with SG21</a:t>
                      </a:r>
                    </a:p>
                  </a:txBody>
                  <a:tcPr/>
                </a:tc>
                <a:tc>
                  <a:txBody>
                    <a:bodyPr/>
                    <a:lstStyle/>
                    <a:p>
                      <a:r>
                        <a:rPr lang="en-US" b="1" dirty="0">
                          <a:solidFill>
                            <a:schemeClr val="tx1"/>
                          </a:solidFill>
                        </a:rPr>
                        <a:t>CH</a:t>
                      </a:r>
                    </a:p>
                  </a:txBody>
                  <a:tcPr/>
                </a:tc>
                <a:tc>
                  <a:txBody>
                    <a:bodyPr/>
                    <a:lstStyle/>
                    <a:p>
                      <a:r>
                        <a:rPr lang="en-US" b="1" dirty="0">
                          <a:solidFill>
                            <a:schemeClr val="tx1"/>
                          </a:solidFill>
                        </a:rPr>
                        <a:t>2027-04-19</a:t>
                      </a:r>
                    </a:p>
                  </a:txBody>
                  <a:tcPr/>
                </a:tc>
                <a:tc>
                  <a:txBody>
                    <a:bodyPr/>
                    <a:lstStyle/>
                    <a:p>
                      <a:r>
                        <a:rPr lang="en-US" b="1" dirty="0">
                          <a:solidFill>
                            <a:schemeClr val="tx1"/>
                          </a:solidFill>
                        </a:rPr>
                        <a:t>2027-04-23</a:t>
                      </a:r>
                    </a:p>
                  </a:txBody>
                  <a:tcPr/>
                </a:tc>
                <a:extLst>
                  <a:ext uri="{0D108BD9-81ED-4DB2-BD59-A6C34878D82A}">
                    <a16:rowId xmlns:a16="http://schemas.microsoft.com/office/drawing/2014/main" val="1007901123"/>
                  </a:ext>
                </a:extLst>
              </a:tr>
              <a:tr h="370840">
                <a:tc>
                  <a:txBody>
                    <a:bodyPr/>
                    <a:lstStyle/>
                    <a:p>
                      <a:r>
                        <a:rPr lang="en-US" b="1" dirty="0"/>
                        <a:t>159</a:t>
                      </a:r>
                    </a:p>
                  </a:txBody>
                  <a:tcPr/>
                </a:tc>
                <a:tc>
                  <a:txBody>
                    <a:bodyPr/>
                    <a:lstStyle/>
                    <a:p>
                      <a:r>
                        <a:rPr lang="en-US" b="1" dirty="0"/>
                        <a:t>Tampere</a:t>
                      </a:r>
                    </a:p>
                  </a:txBody>
                  <a:tcPr/>
                </a:tc>
                <a:tc>
                  <a:txBody>
                    <a:bodyPr/>
                    <a:lstStyle/>
                    <a:p>
                      <a:r>
                        <a:rPr lang="en-US" b="1" dirty="0"/>
                        <a:t>FI</a:t>
                      </a:r>
                    </a:p>
                  </a:txBody>
                  <a:tcPr/>
                </a:tc>
                <a:tc>
                  <a:txBody>
                    <a:bodyPr/>
                    <a:lstStyle/>
                    <a:p>
                      <a:r>
                        <a:rPr lang="en-US" b="1" dirty="0"/>
                        <a:t>2027-07-12</a:t>
                      </a:r>
                    </a:p>
                  </a:txBody>
                  <a:tcPr/>
                </a:tc>
                <a:tc>
                  <a:txBody>
                    <a:bodyPr/>
                    <a:lstStyle/>
                    <a:p>
                      <a:r>
                        <a:rPr lang="en-US" b="1" dirty="0"/>
                        <a:t>2027-07-16</a:t>
                      </a:r>
                    </a:p>
                  </a:txBody>
                  <a:tcPr/>
                </a:tc>
                <a:extLst>
                  <a:ext uri="{0D108BD9-81ED-4DB2-BD59-A6C34878D82A}">
                    <a16:rowId xmlns:a16="http://schemas.microsoft.com/office/drawing/2014/main" val="1109215886"/>
                  </a:ext>
                </a:extLst>
              </a:tr>
              <a:tr h="370840">
                <a:tc>
                  <a:txBody>
                    <a:bodyPr/>
                    <a:lstStyle/>
                    <a:p>
                      <a:r>
                        <a:rPr lang="en-US" b="1" dirty="0"/>
                        <a:t>160</a:t>
                      </a:r>
                    </a:p>
                  </a:txBody>
                  <a:tcPr/>
                </a:tc>
                <a:tc>
                  <a:txBody>
                    <a:bodyPr/>
                    <a:lstStyle/>
                    <a:p>
                      <a:r>
                        <a:rPr lang="en-US" b="1" dirty="0"/>
                        <a:t>Shenzhen</a:t>
                      </a:r>
                    </a:p>
                  </a:txBody>
                  <a:tcPr/>
                </a:tc>
                <a:tc>
                  <a:txBody>
                    <a:bodyPr/>
                    <a:lstStyle/>
                    <a:p>
                      <a:r>
                        <a:rPr lang="en-US" b="1" dirty="0"/>
                        <a:t>CN</a:t>
                      </a:r>
                    </a:p>
                  </a:txBody>
                  <a:tcPr/>
                </a:tc>
                <a:tc>
                  <a:txBody>
                    <a:bodyPr/>
                    <a:lstStyle/>
                    <a:p>
                      <a:r>
                        <a:rPr lang="en-US" b="1" dirty="0"/>
                        <a:t>2027-10-25</a:t>
                      </a:r>
                    </a:p>
                  </a:txBody>
                  <a:tcPr/>
                </a:tc>
                <a:tc>
                  <a:txBody>
                    <a:bodyPr/>
                    <a:lstStyle/>
                    <a:p>
                      <a:r>
                        <a:rPr lang="en-US" b="1" dirty="0"/>
                        <a:t>2027-10-29</a:t>
                      </a:r>
                    </a:p>
                  </a:txBody>
                  <a:tcPr/>
                </a:tc>
                <a:extLst>
                  <a:ext uri="{0D108BD9-81ED-4DB2-BD59-A6C34878D82A}">
                    <a16:rowId xmlns:a16="http://schemas.microsoft.com/office/drawing/2014/main" val="299407476"/>
                  </a:ext>
                </a:extLst>
              </a:tr>
            </a:tbl>
          </a:graphicData>
        </a:graphic>
      </p:graphicFrame>
    </p:spTree>
    <p:extLst>
      <p:ext uri="{BB962C8B-B14F-4D97-AF65-F5344CB8AC3E}">
        <p14:creationId xmlns:p14="http://schemas.microsoft.com/office/powerpoint/2010/main" val="233839258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04E99891-2FEB-49E2-94C2-BFBFBA8D5CB8}"/>
              </a:ext>
            </a:extLst>
          </p:cNvPr>
          <p:cNvSpPr>
            <a:spLocks noGrp="1" noChangeArrowheads="1"/>
          </p:cNvSpPr>
          <p:nvPr>
            <p:ph type="title"/>
          </p:nvPr>
        </p:nvSpPr>
        <p:spPr>
          <a:xfrm>
            <a:off x="1558925" y="333375"/>
            <a:ext cx="8959850" cy="685800"/>
          </a:xfrm>
        </p:spPr>
        <p:txBody>
          <a:bodyPr/>
          <a:lstStyle/>
          <a:p>
            <a:r>
              <a:rPr lang="en-US" altLang="en-US" sz="4000" dirty="0">
                <a:solidFill>
                  <a:srgbClr val="000099"/>
                </a:solidFill>
                <a:latin typeface="Arial" panose="020B0604020202020204" pitchFamily="34" charset="0"/>
                <a:cs typeface="Arial" panose="020B0604020202020204" pitchFamily="34" charset="0"/>
              </a:rPr>
              <a:t>A.I.3 - Call for IPRs</a:t>
            </a:r>
            <a:r>
              <a:rPr lang="en-US" altLang="en-US" dirty="0">
                <a:solidFill>
                  <a:srgbClr val="000099"/>
                </a:solidFill>
                <a:latin typeface="Arial" panose="020B0604020202020204" pitchFamily="34" charset="0"/>
                <a:cs typeface="Arial" panose="020B0604020202020204" pitchFamily="34" charset="0"/>
              </a:rPr>
              <a:t> </a:t>
            </a:r>
          </a:p>
        </p:txBody>
      </p:sp>
      <p:sp>
        <p:nvSpPr>
          <p:cNvPr id="7171" name="Rectangle 73">
            <a:extLst>
              <a:ext uri="{FF2B5EF4-FFF2-40B4-BE49-F238E27FC236}">
                <a16:creationId xmlns:a16="http://schemas.microsoft.com/office/drawing/2014/main" id="{141C4D23-6522-41C7-ABF4-85371B3A33D0}"/>
              </a:ext>
            </a:extLst>
          </p:cNvPr>
          <p:cNvSpPr>
            <a:spLocks noChangeArrowheads="1"/>
          </p:cNvSpPr>
          <p:nvPr/>
        </p:nvSpPr>
        <p:spPr bwMode="auto">
          <a:xfrm>
            <a:off x="1143004" y="1458825"/>
            <a:ext cx="184731" cy="701859"/>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sz="4401"/>
          </a:p>
        </p:txBody>
      </p:sp>
      <p:sp>
        <p:nvSpPr>
          <p:cNvPr id="2" name="TextBox 7">
            <a:extLst>
              <a:ext uri="{FF2B5EF4-FFF2-40B4-BE49-F238E27FC236}">
                <a16:creationId xmlns:a16="http://schemas.microsoft.com/office/drawing/2014/main" id="{BAE5325D-76D6-026D-49B5-9BDC9701BF24}"/>
              </a:ext>
            </a:extLst>
          </p:cNvPr>
          <p:cNvSpPr txBox="1"/>
          <p:nvPr/>
        </p:nvSpPr>
        <p:spPr>
          <a:xfrm>
            <a:off x="849313" y="1241425"/>
            <a:ext cx="10863311" cy="5416868"/>
          </a:xfrm>
          <a:prstGeom prst="rect">
            <a:avLst/>
          </a:prstGeom>
          <a:noFill/>
        </p:spPr>
        <p:txBody>
          <a:bodyPr wrap="square">
            <a:spAutoFit/>
          </a:bodyPr>
          <a:lstStyle/>
          <a:p>
            <a:pPr>
              <a:defRPr/>
            </a:pPr>
            <a:r>
              <a:rPr lang="en-US" sz="2400" i="1" dirty="0">
                <a:solidFill>
                  <a:srgbClr val="000099"/>
                </a:solidFill>
              </a:rPr>
              <a:t>“I draw your attention to your obligations under the 3GPP Partner Organizations’ IPR policies. Every Individual Member organization is obliged to declare to the Partner Organization or Organizations of which it is a member any IPR owned by the Individual Member or any other organization which is or is likely to become essential to the work of 3GPP.</a:t>
            </a:r>
          </a:p>
          <a:p>
            <a:pPr>
              <a:defRPr/>
            </a:pPr>
            <a:endParaRPr lang="en-US" sz="2400" b="0" dirty="0">
              <a:solidFill>
                <a:srgbClr val="000099"/>
              </a:solidFill>
            </a:endParaRPr>
          </a:p>
          <a:p>
            <a:pPr>
              <a:defRPr/>
            </a:pPr>
            <a:r>
              <a:rPr lang="en-US" sz="2400" i="1" dirty="0">
                <a:solidFill>
                  <a:srgbClr val="000099"/>
                </a:solidFill>
              </a:rPr>
              <a:t>Delegates are asked to take note that they are thereby invited:</a:t>
            </a:r>
            <a:endParaRPr lang="en-US" sz="2400" b="0" dirty="0">
              <a:solidFill>
                <a:srgbClr val="000099"/>
              </a:solidFill>
            </a:endParaRPr>
          </a:p>
          <a:p>
            <a:pPr marL="285750" indent="-285750">
              <a:spcBef>
                <a:spcPts val="600"/>
              </a:spcBef>
              <a:buFont typeface="Arial" panose="020B0604020202020204" pitchFamily="34" charset="0"/>
              <a:buChar char="•"/>
              <a:defRPr/>
            </a:pPr>
            <a:r>
              <a:rPr lang="en-US" sz="2400" i="1" dirty="0">
                <a:solidFill>
                  <a:srgbClr val="000099"/>
                </a:solidFill>
              </a:rPr>
              <a:t>to investigate whether their organization or any other organization owns IPRs which were, or were likely to become Essential in respect of the work of 3GPP.</a:t>
            </a:r>
            <a:endParaRPr lang="en-US" sz="2400" b="0" dirty="0">
              <a:solidFill>
                <a:srgbClr val="000099"/>
              </a:solidFill>
            </a:endParaRPr>
          </a:p>
          <a:p>
            <a:pPr marL="285750" indent="-285750">
              <a:spcBef>
                <a:spcPts val="600"/>
              </a:spcBef>
              <a:buFont typeface="Arial" panose="020B0604020202020204" pitchFamily="34" charset="0"/>
              <a:buChar char="•"/>
              <a:defRPr/>
            </a:pPr>
            <a:r>
              <a:rPr lang="en-US" sz="2400" i="1" dirty="0">
                <a:solidFill>
                  <a:srgbClr val="000099"/>
                </a:solidFill>
              </a:rPr>
              <a:t>to notify their respective Organizational Partners of all potential IPRs, e.g., for ETSI, by means of the IPR Information Statement and the Licensing declaration forms"</a:t>
            </a:r>
            <a:endParaRPr lang="en-US" sz="2400" b="0" dirty="0">
              <a:solidFill>
                <a:srgbClr val="000099"/>
              </a:solidFill>
            </a:endParaRPr>
          </a:p>
        </p:txBody>
      </p:sp>
    </p:spTree>
    <p:extLst>
      <p:ext uri="{BB962C8B-B14F-4D97-AF65-F5344CB8AC3E}">
        <p14:creationId xmlns:p14="http://schemas.microsoft.com/office/powerpoint/2010/main" val="41714323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A5343EA3-3C3F-44BF-BC2C-0648EEE43227}"/>
              </a:ext>
            </a:extLst>
          </p:cNvPr>
          <p:cNvSpPr>
            <a:spLocks noGrp="1" noChangeArrowheads="1"/>
          </p:cNvSpPr>
          <p:nvPr>
            <p:ph type="title"/>
          </p:nvPr>
        </p:nvSpPr>
        <p:spPr>
          <a:xfrm>
            <a:off x="767408" y="332656"/>
            <a:ext cx="9792642" cy="685800"/>
          </a:xfrm>
        </p:spPr>
        <p:txBody>
          <a:bodyPr/>
          <a:lstStyle/>
          <a:p>
            <a:r>
              <a:rPr lang="en-US" altLang="en-US" sz="3600" dirty="0">
                <a:solidFill>
                  <a:srgbClr val="000099"/>
                </a:solidFill>
                <a:latin typeface="Arial" panose="020B0604020202020204" pitchFamily="34" charset="0"/>
                <a:cs typeface="Arial" panose="020B0604020202020204" pitchFamily="34" charset="0"/>
              </a:rPr>
              <a:t>A.I.3 - </a:t>
            </a:r>
            <a:r>
              <a:rPr lang="en-GB" altLang="en-US" dirty="0">
                <a:solidFill>
                  <a:srgbClr val="000099"/>
                </a:solidFill>
                <a:latin typeface="Arial" panose="020B0604020202020204" pitchFamily="34" charset="0"/>
                <a:cs typeface="Arial" panose="020B0604020202020204" pitchFamily="34" charset="0"/>
              </a:rPr>
              <a:t>Statement regarding competition law</a:t>
            </a:r>
            <a:endParaRPr lang="en-US" altLang="en-US" dirty="0">
              <a:solidFill>
                <a:srgbClr val="000099"/>
              </a:solidFill>
              <a:latin typeface="Arial" panose="020B0604020202020204" pitchFamily="34" charset="0"/>
              <a:cs typeface="Arial" panose="020B0604020202020204" pitchFamily="34" charset="0"/>
            </a:endParaRPr>
          </a:p>
        </p:txBody>
      </p:sp>
      <p:sp>
        <p:nvSpPr>
          <p:cNvPr id="2" name="Content Placeholder 2">
            <a:extLst>
              <a:ext uri="{FF2B5EF4-FFF2-40B4-BE49-F238E27FC236}">
                <a16:creationId xmlns:a16="http://schemas.microsoft.com/office/drawing/2014/main" id="{645A29A4-AB33-42A2-DCBA-BA9755CCF85A}"/>
              </a:ext>
            </a:extLst>
          </p:cNvPr>
          <p:cNvSpPr>
            <a:spLocks noGrp="1" noChangeArrowheads="1"/>
          </p:cNvSpPr>
          <p:nvPr>
            <p:ph idx="1"/>
          </p:nvPr>
        </p:nvSpPr>
        <p:spPr>
          <a:xfrm>
            <a:off x="868363" y="1268412"/>
            <a:ext cx="10844261" cy="4536851"/>
          </a:xfrm>
        </p:spPr>
        <p:txBody>
          <a:bodyPr/>
          <a:lstStyle/>
          <a:p>
            <a:pPr marL="0" indent="0">
              <a:lnSpc>
                <a:spcPct val="100000"/>
              </a:lnSpc>
              <a:spcBef>
                <a:spcPts val="1200"/>
              </a:spcBef>
              <a:buFontTx/>
              <a:buNone/>
            </a:pPr>
            <a:r>
              <a:rPr lang="en-US" altLang="en-US" b="1" i="1" dirty="0">
                <a:solidFill>
                  <a:srgbClr val="000099"/>
                </a:solidFill>
                <a:latin typeface="Arial" panose="020B0604020202020204" pitchFamily="34" charset="0"/>
                <a:cs typeface="Arial" panose="020B0604020202020204" pitchFamily="34" charset="0"/>
              </a:rPr>
              <a:t>“I also draw your attention to the fact that 3GPP activities are subject to all applicable antitrust and competition laws and that compliance with said laws is therefore required of any participant of this WG meeting including the Chairman and Vice Chairmen. In case of question I recommend that you contact your legal counsel.</a:t>
            </a:r>
          </a:p>
          <a:p>
            <a:pPr marL="0" indent="0">
              <a:lnSpc>
                <a:spcPct val="100000"/>
              </a:lnSpc>
              <a:spcBef>
                <a:spcPts val="1200"/>
              </a:spcBef>
              <a:buFontTx/>
              <a:buNone/>
            </a:pPr>
            <a:r>
              <a:rPr lang="en-US" altLang="en-US" b="1" i="1" dirty="0">
                <a:solidFill>
                  <a:srgbClr val="000099"/>
                </a:solidFill>
                <a:latin typeface="Arial" panose="020B0604020202020204" pitchFamily="34" charset="0"/>
                <a:cs typeface="Arial" panose="020B0604020202020204" pitchFamily="34" charset="0"/>
              </a:rPr>
              <a:t>The leadership shall conduct the present meeting with impartiality and in the interests of 3GPP.</a:t>
            </a:r>
          </a:p>
          <a:p>
            <a:pPr marL="0" indent="0">
              <a:lnSpc>
                <a:spcPct val="100000"/>
              </a:lnSpc>
              <a:spcBef>
                <a:spcPts val="1200"/>
              </a:spcBef>
              <a:buFontTx/>
              <a:buNone/>
            </a:pPr>
            <a:r>
              <a:rPr lang="en-US" altLang="en-US" b="1" i="1" dirty="0">
                <a:solidFill>
                  <a:srgbClr val="000099"/>
                </a:solidFill>
                <a:latin typeface="Arial" panose="020B0604020202020204" pitchFamily="34" charset="0"/>
                <a:cs typeface="Arial" panose="020B0604020202020204" pitchFamily="34" charset="0"/>
              </a:rPr>
              <a:t>Furthermore, I would like to remind you that timely submission of work items in advance of WG meetings is important to allow for full and fair consideration of such matters.”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0A9A56-E527-7557-13F8-15BB98585C32}"/>
            </a:ext>
          </a:extLst>
        </p:cNvPr>
        <p:cNvGrpSpPr/>
        <p:nvPr/>
      </p:nvGrpSpPr>
      <p:grpSpPr>
        <a:xfrm>
          <a:off x="0" y="0"/>
          <a:ext cx="0" cy="0"/>
          <a:chOff x="0" y="0"/>
          <a:chExt cx="0" cy="0"/>
        </a:xfrm>
      </p:grpSpPr>
      <p:sp>
        <p:nvSpPr>
          <p:cNvPr id="9218" name="Title 1">
            <a:extLst>
              <a:ext uri="{FF2B5EF4-FFF2-40B4-BE49-F238E27FC236}">
                <a16:creationId xmlns:a16="http://schemas.microsoft.com/office/drawing/2014/main" id="{D091977B-B4BB-0919-45F4-4B8B70853789}"/>
              </a:ext>
            </a:extLst>
          </p:cNvPr>
          <p:cNvSpPr>
            <a:spLocks noGrp="1" noChangeArrowheads="1"/>
          </p:cNvSpPr>
          <p:nvPr>
            <p:ph type="title"/>
          </p:nvPr>
        </p:nvSpPr>
        <p:spPr>
          <a:xfrm>
            <a:off x="767408" y="295275"/>
            <a:ext cx="9792642" cy="685800"/>
          </a:xfrm>
        </p:spPr>
        <p:txBody>
          <a:bodyPr/>
          <a:lstStyle/>
          <a:p>
            <a:r>
              <a:rPr lang="en-US" altLang="en-US" sz="3600" dirty="0">
                <a:solidFill>
                  <a:srgbClr val="000099"/>
                </a:solidFill>
                <a:latin typeface="Arial" panose="020B0604020202020204" pitchFamily="34" charset="0"/>
                <a:cs typeface="Arial" panose="020B0604020202020204" pitchFamily="34" charset="0"/>
              </a:rPr>
              <a:t>A.I.3 - </a:t>
            </a:r>
            <a:r>
              <a:rPr lang="en-GB" altLang="en-US" dirty="0">
                <a:solidFill>
                  <a:srgbClr val="000099"/>
                </a:solidFill>
                <a:latin typeface="Arial" panose="020B0604020202020204" pitchFamily="34" charset="0"/>
                <a:cs typeface="Arial" panose="020B0604020202020204" pitchFamily="34" charset="0"/>
              </a:rPr>
              <a:t>Statement regarding consensus principles</a:t>
            </a:r>
            <a:endParaRPr lang="en-US" altLang="en-US" dirty="0">
              <a:solidFill>
                <a:srgbClr val="000099"/>
              </a:solidFill>
              <a:latin typeface="Arial" panose="020B0604020202020204" pitchFamily="34" charset="0"/>
              <a:cs typeface="Arial" panose="020B0604020202020204" pitchFamily="34" charset="0"/>
            </a:endParaRPr>
          </a:p>
        </p:txBody>
      </p:sp>
      <p:sp>
        <p:nvSpPr>
          <p:cNvPr id="3" name="ZoneTexte 2">
            <a:extLst>
              <a:ext uri="{FF2B5EF4-FFF2-40B4-BE49-F238E27FC236}">
                <a16:creationId xmlns:a16="http://schemas.microsoft.com/office/drawing/2014/main" id="{73424E4F-0472-CD68-8C85-0A7741D67FC3}"/>
              </a:ext>
            </a:extLst>
          </p:cNvPr>
          <p:cNvSpPr txBox="1"/>
          <p:nvPr/>
        </p:nvSpPr>
        <p:spPr>
          <a:xfrm>
            <a:off x="407368" y="1700808"/>
            <a:ext cx="11377264" cy="3046988"/>
          </a:xfrm>
          <a:prstGeom prst="rect">
            <a:avLst/>
          </a:prstGeom>
          <a:noFill/>
        </p:spPr>
        <p:txBody>
          <a:bodyPr wrap="square">
            <a:spAutoFit/>
          </a:bodyPr>
          <a:lstStyle/>
          <a:p>
            <a:r>
              <a:rPr lang="en-US" sz="2400" b="1" i="1" noProof="1">
                <a:solidFill>
                  <a:srgbClr val="000099"/>
                </a:solidFill>
                <a:latin typeface="Arial" panose="020B0604020202020204" pitchFamily="34" charset="0"/>
                <a:cs typeface="Arial" panose="020B0604020202020204" pitchFamily="34" charset="0"/>
              </a:rPr>
              <a:t>I also draw your attention to the fact that 3GPP endeavours to reach consensus on all decisions and therefore depends on a cooperative spirit of the Individual Members. In particular, Individual Members are encouraged to seek a consensus-based solution and only to sustain objections as a very last resort, and where absolutely necessary and well justified. The leadership will conduct the present meeting in a manner whereby informal methods of reaching consensus are encouraged, whilst ensuring that well justified concerns are taken into account.</a:t>
            </a:r>
            <a:endParaRPr lang="en-US" sz="2400" noProof="1"/>
          </a:p>
        </p:txBody>
      </p:sp>
    </p:spTree>
    <p:extLst>
      <p:ext uri="{BB962C8B-B14F-4D97-AF65-F5344CB8AC3E}">
        <p14:creationId xmlns:p14="http://schemas.microsoft.com/office/powerpoint/2010/main" val="13736731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50889BBB-F01D-491A-85BE-C93AC1FFA5F8}"/>
              </a:ext>
            </a:extLst>
          </p:cNvPr>
          <p:cNvSpPr>
            <a:spLocks noGrp="1" noChangeArrowheads="1"/>
          </p:cNvSpPr>
          <p:nvPr>
            <p:ph type="title"/>
          </p:nvPr>
        </p:nvSpPr>
        <p:spPr>
          <a:xfrm>
            <a:off x="767408" y="333375"/>
            <a:ext cx="9751367" cy="685800"/>
          </a:xfrm>
        </p:spPr>
        <p:txBody>
          <a:bodyPr/>
          <a:lstStyle/>
          <a:p>
            <a:r>
              <a:rPr lang="en-US" altLang="en-US" sz="4000" dirty="0">
                <a:solidFill>
                  <a:srgbClr val="000099"/>
                </a:solidFill>
                <a:latin typeface="Arial" panose="020B0604020202020204" pitchFamily="34" charset="0"/>
                <a:cs typeface="Arial" panose="020B0604020202020204" pitchFamily="34" charset="0"/>
              </a:rPr>
              <a:t>A.I. 6 - Issues for immediate attention</a:t>
            </a:r>
            <a:endParaRPr lang="en-US" altLang="en-US" dirty="0">
              <a:solidFill>
                <a:srgbClr val="000099"/>
              </a:solidFill>
              <a:latin typeface="Arial" panose="020B0604020202020204" pitchFamily="34" charset="0"/>
              <a:cs typeface="Arial" panose="020B0604020202020204" pitchFamily="34" charset="0"/>
            </a:endParaRPr>
          </a:p>
        </p:txBody>
      </p:sp>
      <p:sp>
        <p:nvSpPr>
          <p:cNvPr id="12291" name="Rectangle 73">
            <a:extLst>
              <a:ext uri="{FF2B5EF4-FFF2-40B4-BE49-F238E27FC236}">
                <a16:creationId xmlns:a16="http://schemas.microsoft.com/office/drawing/2014/main" id="{7AA573C1-F9EE-435F-80DC-9A2FD3A9EB1E}"/>
              </a:ext>
            </a:extLst>
          </p:cNvPr>
          <p:cNvSpPr>
            <a:spLocks noChangeArrowheads="1"/>
          </p:cNvSpPr>
          <p:nvPr/>
        </p:nvSpPr>
        <p:spPr bwMode="auto">
          <a:xfrm>
            <a:off x="1143004" y="1458825"/>
            <a:ext cx="184731" cy="701859"/>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sz="4401"/>
          </a:p>
        </p:txBody>
      </p:sp>
      <p:sp>
        <p:nvSpPr>
          <p:cNvPr id="8" name="TextBox 7">
            <a:extLst>
              <a:ext uri="{FF2B5EF4-FFF2-40B4-BE49-F238E27FC236}">
                <a16:creationId xmlns:a16="http://schemas.microsoft.com/office/drawing/2014/main" id="{6D851B02-9BAD-4EF7-924C-A38AED351AE0}"/>
              </a:ext>
            </a:extLst>
          </p:cNvPr>
          <p:cNvSpPr txBox="1"/>
          <p:nvPr/>
        </p:nvSpPr>
        <p:spPr>
          <a:xfrm>
            <a:off x="1992316" y="1241425"/>
            <a:ext cx="8351837" cy="3200876"/>
          </a:xfrm>
          <a:prstGeom prst="rect">
            <a:avLst/>
          </a:prstGeom>
          <a:noFill/>
        </p:spPr>
        <p:txBody>
          <a:bodyPr>
            <a:spAutoFit/>
          </a:bodyPr>
          <a:lstStyle/>
          <a:p>
            <a:pPr marL="285757" indent="-285757">
              <a:spcBef>
                <a:spcPts val="600"/>
              </a:spcBef>
              <a:buFontTx/>
              <a:buChar char="-"/>
              <a:defRPr/>
            </a:pPr>
            <a:r>
              <a:rPr lang="en-US" sz="1800" dirty="0">
                <a:solidFill>
                  <a:srgbClr val="000099"/>
                </a:solidFill>
                <a:latin typeface="Arial" charset="0"/>
              </a:rPr>
              <a:t>6.1 Rel-20 Planning</a:t>
            </a:r>
          </a:p>
          <a:p>
            <a:pPr marL="285757" indent="-285757">
              <a:spcBef>
                <a:spcPts val="600"/>
              </a:spcBef>
              <a:buFontTx/>
              <a:buChar char="-"/>
              <a:defRPr/>
            </a:pPr>
            <a:r>
              <a:rPr lang="en-US" sz="1800" dirty="0">
                <a:solidFill>
                  <a:srgbClr val="000099"/>
                </a:solidFill>
                <a:latin typeface="Arial" charset="0"/>
              </a:rPr>
              <a:t>6.2 Other immediate issues</a:t>
            </a:r>
          </a:p>
          <a:p>
            <a:pPr marL="742957" lvl="1" indent="-285757">
              <a:spcBef>
                <a:spcPts val="600"/>
              </a:spcBef>
              <a:buFontTx/>
              <a:buChar char="-"/>
              <a:defRPr/>
            </a:pPr>
            <a:r>
              <a:rPr lang="en-US" sz="1800" dirty="0">
                <a:solidFill>
                  <a:srgbClr val="000099"/>
                </a:solidFill>
                <a:latin typeface="Arial" charset="0"/>
              </a:rPr>
              <a:t>SWG Ad Hoc Telcos </a:t>
            </a:r>
          </a:p>
          <a:p>
            <a:pPr marL="742957" lvl="1" indent="-285757">
              <a:spcBef>
                <a:spcPts val="600"/>
              </a:spcBef>
              <a:buFontTx/>
              <a:buChar char="-"/>
              <a:defRPr/>
            </a:pPr>
            <a:r>
              <a:rPr lang="en-US" sz="1800" dirty="0">
                <a:solidFill>
                  <a:srgbClr val="000099"/>
                </a:solidFill>
                <a:latin typeface="Arial" charset="0"/>
              </a:rPr>
              <a:t>SA4 Calendar 2025/2026/2027</a:t>
            </a:r>
          </a:p>
          <a:p>
            <a:pPr marL="742957" lvl="1" indent="-285757">
              <a:spcBef>
                <a:spcPts val="600"/>
              </a:spcBef>
              <a:buFontTx/>
              <a:buChar char="-"/>
              <a:defRPr/>
            </a:pPr>
            <a:r>
              <a:rPr lang="en-US" sz="1800" dirty="0">
                <a:solidFill>
                  <a:srgbClr val="000099"/>
                </a:solidFill>
                <a:latin typeface="Arial" charset="0"/>
              </a:rPr>
              <a:t>TS/TR Rapporteurs</a:t>
            </a:r>
          </a:p>
          <a:p>
            <a:pPr marL="742969" lvl="1" indent="-285757">
              <a:spcBef>
                <a:spcPts val="600"/>
              </a:spcBef>
              <a:buFontTx/>
              <a:buChar char="-"/>
              <a:defRPr/>
            </a:pPr>
            <a:r>
              <a:rPr lang="en-US" sz="1800" dirty="0">
                <a:solidFill>
                  <a:srgbClr val="000099"/>
                </a:solidFill>
                <a:latin typeface="Arial" charset="0"/>
              </a:rPr>
              <a:t>TS/TR not to elevate to Rel-20</a:t>
            </a:r>
          </a:p>
          <a:p>
            <a:pPr marL="742969" lvl="1" indent="-285757">
              <a:spcBef>
                <a:spcPts val="600"/>
              </a:spcBef>
              <a:buFontTx/>
              <a:buChar char="-"/>
              <a:defRPr/>
            </a:pPr>
            <a:r>
              <a:rPr lang="en-US" sz="1800" dirty="0">
                <a:solidFill>
                  <a:srgbClr val="000099"/>
                </a:solidFill>
                <a:latin typeface="Arial" charset="0"/>
              </a:rPr>
              <a:t>AOB</a:t>
            </a:r>
          </a:p>
          <a:p>
            <a:pPr marL="285757" indent="-285757">
              <a:spcBef>
                <a:spcPts val="600"/>
              </a:spcBef>
              <a:buFontTx/>
              <a:buChar char="-"/>
              <a:defRPr/>
            </a:pPr>
            <a:endParaRPr lang="en-US" sz="1800" dirty="0">
              <a:solidFill>
                <a:srgbClr val="000099"/>
              </a:solidFill>
              <a:latin typeface="Arial" charset="0"/>
            </a:endParaRPr>
          </a:p>
          <a:p>
            <a:pPr>
              <a:spcBef>
                <a:spcPts val="600"/>
              </a:spcBef>
              <a:defRPr/>
            </a:pPr>
            <a:endParaRPr lang="en-US" sz="1800" dirty="0">
              <a:solidFill>
                <a:srgbClr val="000099"/>
              </a:solidFill>
              <a:latin typeface="Arial"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93F405-CE86-DC22-FC37-433F45C7C3D0}"/>
            </a:ext>
          </a:extLst>
        </p:cNvPr>
        <p:cNvGrpSpPr/>
        <p:nvPr/>
      </p:nvGrpSpPr>
      <p:grpSpPr>
        <a:xfrm>
          <a:off x="0" y="0"/>
          <a:ext cx="0" cy="0"/>
          <a:chOff x="0" y="0"/>
          <a:chExt cx="0" cy="0"/>
        </a:xfrm>
      </p:grpSpPr>
      <p:sp>
        <p:nvSpPr>
          <p:cNvPr id="12290" name="Rectangle 2">
            <a:extLst>
              <a:ext uri="{FF2B5EF4-FFF2-40B4-BE49-F238E27FC236}">
                <a16:creationId xmlns:a16="http://schemas.microsoft.com/office/drawing/2014/main" id="{BE05B250-6633-D68B-DA0C-D9A8A9A13D04}"/>
              </a:ext>
            </a:extLst>
          </p:cNvPr>
          <p:cNvSpPr>
            <a:spLocks noGrp="1" noChangeArrowheads="1"/>
          </p:cNvSpPr>
          <p:nvPr>
            <p:ph type="title"/>
          </p:nvPr>
        </p:nvSpPr>
        <p:spPr>
          <a:xfrm>
            <a:off x="767408" y="333375"/>
            <a:ext cx="9751367" cy="685800"/>
          </a:xfrm>
        </p:spPr>
        <p:txBody>
          <a:bodyPr/>
          <a:lstStyle/>
          <a:p>
            <a:r>
              <a:rPr lang="en-US" altLang="en-US" sz="4000" dirty="0">
                <a:solidFill>
                  <a:srgbClr val="000099"/>
                </a:solidFill>
                <a:latin typeface="Arial" panose="020B0604020202020204" pitchFamily="34" charset="0"/>
                <a:cs typeface="Arial" panose="020B0604020202020204" pitchFamily="34" charset="0"/>
              </a:rPr>
              <a:t>A.I. 6.1 – Rel-20 planning</a:t>
            </a:r>
            <a:endParaRPr lang="en-US" altLang="en-US" dirty="0">
              <a:solidFill>
                <a:srgbClr val="000099"/>
              </a:solidFill>
              <a:latin typeface="Arial" panose="020B0604020202020204" pitchFamily="34" charset="0"/>
              <a:cs typeface="Arial" panose="020B0604020202020204" pitchFamily="34" charset="0"/>
            </a:endParaRPr>
          </a:p>
        </p:txBody>
      </p:sp>
      <p:sp>
        <p:nvSpPr>
          <p:cNvPr id="12291" name="Rectangle 73">
            <a:extLst>
              <a:ext uri="{FF2B5EF4-FFF2-40B4-BE49-F238E27FC236}">
                <a16:creationId xmlns:a16="http://schemas.microsoft.com/office/drawing/2014/main" id="{52947CC5-1A37-3A77-60F0-0BE2366E10CF}"/>
              </a:ext>
            </a:extLst>
          </p:cNvPr>
          <p:cNvSpPr>
            <a:spLocks noChangeArrowheads="1"/>
          </p:cNvSpPr>
          <p:nvPr/>
        </p:nvSpPr>
        <p:spPr bwMode="auto">
          <a:xfrm>
            <a:off x="1143004" y="1458825"/>
            <a:ext cx="184731" cy="701859"/>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sz="4401"/>
          </a:p>
        </p:txBody>
      </p:sp>
      <p:pic>
        <p:nvPicPr>
          <p:cNvPr id="2" name="Image 1">
            <a:extLst>
              <a:ext uri="{FF2B5EF4-FFF2-40B4-BE49-F238E27FC236}">
                <a16:creationId xmlns:a16="http://schemas.microsoft.com/office/drawing/2014/main" id="{048B9354-14F5-CB0C-A1EC-D2B8E80B6458}"/>
              </a:ext>
            </a:extLst>
          </p:cNvPr>
          <p:cNvPicPr>
            <a:picLocks noChangeAspect="1"/>
          </p:cNvPicPr>
          <p:nvPr/>
        </p:nvPicPr>
        <p:blipFill>
          <a:blip r:embed="rId3"/>
          <a:stretch>
            <a:fillRect/>
          </a:stretch>
        </p:blipFill>
        <p:spPr>
          <a:xfrm>
            <a:off x="1863849" y="1019175"/>
            <a:ext cx="7558484" cy="5645072"/>
          </a:xfrm>
          <a:prstGeom prst="rect">
            <a:avLst/>
          </a:prstGeom>
        </p:spPr>
      </p:pic>
    </p:spTree>
    <p:extLst>
      <p:ext uri="{BB962C8B-B14F-4D97-AF65-F5344CB8AC3E}">
        <p14:creationId xmlns:p14="http://schemas.microsoft.com/office/powerpoint/2010/main" val="32646385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B5A553-B32F-D46B-FEDB-CF5D1FE0E3BE}"/>
            </a:ext>
          </a:extLst>
        </p:cNvPr>
        <p:cNvGrpSpPr/>
        <p:nvPr/>
      </p:nvGrpSpPr>
      <p:grpSpPr>
        <a:xfrm>
          <a:off x="0" y="0"/>
          <a:ext cx="0" cy="0"/>
          <a:chOff x="0" y="0"/>
          <a:chExt cx="0" cy="0"/>
        </a:xfrm>
      </p:grpSpPr>
      <p:sp>
        <p:nvSpPr>
          <p:cNvPr id="12290" name="Rectangle 2">
            <a:extLst>
              <a:ext uri="{FF2B5EF4-FFF2-40B4-BE49-F238E27FC236}">
                <a16:creationId xmlns:a16="http://schemas.microsoft.com/office/drawing/2014/main" id="{3F2FF3E1-6E82-6366-09EA-2B2FAA44FE4A}"/>
              </a:ext>
            </a:extLst>
          </p:cNvPr>
          <p:cNvSpPr>
            <a:spLocks noGrp="1" noChangeArrowheads="1"/>
          </p:cNvSpPr>
          <p:nvPr>
            <p:ph type="title"/>
          </p:nvPr>
        </p:nvSpPr>
        <p:spPr>
          <a:xfrm>
            <a:off x="767408" y="333375"/>
            <a:ext cx="9751367" cy="685800"/>
          </a:xfrm>
        </p:spPr>
        <p:txBody>
          <a:bodyPr/>
          <a:lstStyle/>
          <a:p>
            <a:r>
              <a:rPr lang="en-US" altLang="en-US" sz="4000" dirty="0">
                <a:solidFill>
                  <a:srgbClr val="000099"/>
                </a:solidFill>
                <a:latin typeface="Arial" panose="020B0604020202020204" pitchFamily="34" charset="0"/>
                <a:cs typeface="Arial" panose="020B0604020202020204" pitchFamily="34" charset="0"/>
              </a:rPr>
              <a:t>A.I. 6.2 – Other immediate issues</a:t>
            </a:r>
            <a:endParaRPr lang="en-US" altLang="en-US" dirty="0">
              <a:solidFill>
                <a:srgbClr val="000099"/>
              </a:solidFill>
              <a:latin typeface="Arial" panose="020B0604020202020204" pitchFamily="34" charset="0"/>
              <a:cs typeface="Arial" panose="020B0604020202020204" pitchFamily="34" charset="0"/>
            </a:endParaRPr>
          </a:p>
        </p:txBody>
      </p:sp>
      <p:sp>
        <p:nvSpPr>
          <p:cNvPr id="12291" name="Rectangle 73">
            <a:extLst>
              <a:ext uri="{FF2B5EF4-FFF2-40B4-BE49-F238E27FC236}">
                <a16:creationId xmlns:a16="http://schemas.microsoft.com/office/drawing/2014/main" id="{C25EDFB6-B5AA-3F34-58F3-7FDC267A31E2}"/>
              </a:ext>
            </a:extLst>
          </p:cNvPr>
          <p:cNvSpPr>
            <a:spLocks noChangeArrowheads="1"/>
          </p:cNvSpPr>
          <p:nvPr/>
        </p:nvSpPr>
        <p:spPr bwMode="auto">
          <a:xfrm>
            <a:off x="1143004" y="1458825"/>
            <a:ext cx="184731" cy="701859"/>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sz="4401"/>
          </a:p>
        </p:txBody>
      </p:sp>
      <p:sp>
        <p:nvSpPr>
          <p:cNvPr id="2" name="TextBox 7">
            <a:extLst>
              <a:ext uri="{FF2B5EF4-FFF2-40B4-BE49-F238E27FC236}">
                <a16:creationId xmlns:a16="http://schemas.microsoft.com/office/drawing/2014/main" id="{4DF15C25-5C8F-6C11-4CCE-BFE3C0BFD871}"/>
              </a:ext>
            </a:extLst>
          </p:cNvPr>
          <p:cNvSpPr txBox="1"/>
          <p:nvPr/>
        </p:nvSpPr>
        <p:spPr>
          <a:xfrm>
            <a:off x="767409" y="1241424"/>
            <a:ext cx="11305256" cy="2954655"/>
          </a:xfrm>
          <a:prstGeom prst="rect">
            <a:avLst/>
          </a:prstGeom>
          <a:noFill/>
        </p:spPr>
        <p:txBody>
          <a:bodyPr wrap="square">
            <a:spAutoFit/>
          </a:bodyPr>
          <a:lstStyle/>
          <a:p>
            <a:pPr marL="742957" lvl="1" indent="-285757">
              <a:spcBef>
                <a:spcPts val="600"/>
              </a:spcBef>
              <a:buFontTx/>
              <a:buChar char="-"/>
              <a:defRPr/>
            </a:pPr>
            <a:r>
              <a:rPr lang="en-US" sz="2400" dirty="0">
                <a:solidFill>
                  <a:srgbClr val="000099"/>
                </a:solidFill>
                <a:latin typeface="Arial" charset="0"/>
              </a:rPr>
              <a:t>SWG Ad Hoc Telcos </a:t>
            </a:r>
          </a:p>
          <a:p>
            <a:pPr marL="742957" lvl="1" indent="-285757">
              <a:spcBef>
                <a:spcPts val="600"/>
              </a:spcBef>
              <a:buFontTx/>
              <a:buChar char="-"/>
              <a:defRPr/>
            </a:pPr>
            <a:r>
              <a:rPr lang="en-US" sz="2400" dirty="0">
                <a:solidFill>
                  <a:srgbClr val="000099"/>
                </a:solidFill>
                <a:latin typeface="Arial" charset="0"/>
              </a:rPr>
              <a:t>SA4 Calendar 2026/2027</a:t>
            </a:r>
          </a:p>
          <a:p>
            <a:pPr marL="742957" lvl="1" indent="-285757">
              <a:spcBef>
                <a:spcPts val="600"/>
              </a:spcBef>
              <a:buFontTx/>
              <a:buChar char="-"/>
              <a:defRPr/>
            </a:pPr>
            <a:r>
              <a:rPr lang="en-US" sz="2400" dirty="0">
                <a:solidFill>
                  <a:srgbClr val="000099"/>
                </a:solidFill>
                <a:latin typeface="Arial" charset="0"/>
              </a:rPr>
              <a:t>Rel-19/20 planning status</a:t>
            </a:r>
          </a:p>
          <a:p>
            <a:pPr marL="742957" lvl="1" indent="-285757">
              <a:spcBef>
                <a:spcPts val="600"/>
              </a:spcBef>
              <a:buFontTx/>
              <a:buChar char="-"/>
              <a:defRPr/>
            </a:pPr>
            <a:r>
              <a:rPr lang="en-US" sz="2400" dirty="0">
                <a:solidFill>
                  <a:srgbClr val="000099"/>
                </a:solidFill>
                <a:latin typeface="Arial" charset="0"/>
              </a:rPr>
              <a:t>TS/TR Rapporteurs</a:t>
            </a:r>
          </a:p>
          <a:p>
            <a:pPr marL="1200169" lvl="2" indent="-285757">
              <a:spcBef>
                <a:spcPts val="600"/>
              </a:spcBef>
              <a:buFontTx/>
              <a:buChar char="-"/>
              <a:defRPr/>
            </a:pPr>
            <a:r>
              <a:rPr lang="en-US" sz="2400" dirty="0">
                <a:solidFill>
                  <a:srgbClr val="000099"/>
                </a:solidFill>
                <a:latin typeface="Arial" charset="0"/>
                <a:hlinkClick r:id="rId3"/>
              </a:rPr>
              <a:t>http://www.3gpp.org/DynaReport/TSG-WG--S4.htm?Itemid=461</a:t>
            </a:r>
            <a:endParaRPr lang="en-US" sz="2400" dirty="0">
              <a:solidFill>
                <a:srgbClr val="000099"/>
              </a:solidFill>
              <a:latin typeface="Arial" charset="0"/>
            </a:endParaRPr>
          </a:p>
          <a:p>
            <a:pPr marL="285757" indent="-285757">
              <a:spcBef>
                <a:spcPts val="600"/>
              </a:spcBef>
              <a:buFontTx/>
              <a:buChar char="-"/>
              <a:defRPr/>
            </a:pPr>
            <a:endParaRPr lang="en-US" sz="1800" dirty="0">
              <a:solidFill>
                <a:srgbClr val="000099"/>
              </a:solidFill>
              <a:latin typeface="Arial" charset="0"/>
            </a:endParaRPr>
          </a:p>
          <a:p>
            <a:pPr>
              <a:spcBef>
                <a:spcPts val="600"/>
              </a:spcBef>
              <a:defRPr/>
            </a:pPr>
            <a:endParaRPr lang="en-US" sz="1800" dirty="0">
              <a:solidFill>
                <a:srgbClr val="000099"/>
              </a:solidFill>
              <a:latin typeface="Arial" charset="0"/>
            </a:endParaRPr>
          </a:p>
        </p:txBody>
      </p:sp>
    </p:spTree>
    <p:extLst>
      <p:ext uri="{BB962C8B-B14F-4D97-AF65-F5344CB8AC3E}">
        <p14:creationId xmlns:p14="http://schemas.microsoft.com/office/powerpoint/2010/main" val="14752015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50889BBB-F01D-491A-85BE-C93AC1FFA5F8}"/>
              </a:ext>
            </a:extLst>
          </p:cNvPr>
          <p:cNvSpPr>
            <a:spLocks noGrp="1" noChangeArrowheads="1"/>
          </p:cNvSpPr>
          <p:nvPr>
            <p:ph type="title"/>
          </p:nvPr>
        </p:nvSpPr>
        <p:spPr>
          <a:xfrm>
            <a:off x="1558925" y="333374"/>
            <a:ext cx="8959850" cy="1078068"/>
          </a:xfrm>
        </p:spPr>
        <p:txBody>
          <a:bodyPr/>
          <a:lstStyle/>
          <a:p>
            <a:pPr>
              <a:spcBef>
                <a:spcPts val="600"/>
              </a:spcBef>
              <a:defRPr/>
            </a:pPr>
            <a:r>
              <a:rPr lang="en-US" sz="4000" dirty="0">
                <a:solidFill>
                  <a:srgbClr val="000099"/>
                </a:solidFill>
                <a:latin typeface="Arial" charset="0"/>
              </a:rPr>
              <a:t>SWG Ad Hoc </a:t>
            </a:r>
            <a:r>
              <a:rPr lang="en-US" sz="4000" dirty="0" err="1">
                <a:solidFill>
                  <a:srgbClr val="000099"/>
                </a:solidFill>
                <a:latin typeface="Arial" charset="0"/>
              </a:rPr>
              <a:t>Telcos</a:t>
            </a:r>
            <a:endParaRPr lang="en-US" sz="4000" dirty="0">
              <a:solidFill>
                <a:srgbClr val="000099"/>
              </a:solidFill>
              <a:latin typeface="Arial" charset="0"/>
            </a:endParaRPr>
          </a:p>
        </p:txBody>
      </p:sp>
      <p:sp>
        <p:nvSpPr>
          <p:cNvPr id="12291" name="Rectangle 73">
            <a:extLst>
              <a:ext uri="{FF2B5EF4-FFF2-40B4-BE49-F238E27FC236}">
                <a16:creationId xmlns:a16="http://schemas.microsoft.com/office/drawing/2014/main" id="{7AA573C1-F9EE-435F-80DC-9A2FD3A9EB1E}"/>
              </a:ext>
            </a:extLst>
          </p:cNvPr>
          <p:cNvSpPr>
            <a:spLocks noChangeArrowheads="1"/>
          </p:cNvSpPr>
          <p:nvPr/>
        </p:nvSpPr>
        <p:spPr bwMode="auto">
          <a:xfrm>
            <a:off x="1143004" y="1458825"/>
            <a:ext cx="184731" cy="701859"/>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sz="4401"/>
          </a:p>
        </p:txBody>
      </p:sp>
      <p:sp>
        <p:nvSpPr>
          <p:cNvPr id="8" name="TextBox 7">
            <a:extLst>
              <a:ext uri="{FF2B5EF4-FFF2-40B4-BE49-F238E27FC236}">
                <a16:creationId xmlns:a16="http://schemas.microsoft.com/office/drawing/2014/main" id="{6D851B02-9BAD-4EF7-924C-A38AED351AE0}"/>
              </a:ext>
            </a:extLst>
          </p:cNvPr>
          <p:cNvSpPr txBox="1"/>
          <p:nvPr/>
        </p:nvSpPr>
        <p:spPr>
          <a:xfrm>
            <a:off x="1991548" y="1484787"/>
            <a:ext cx="8351837" cy="723275"/>
          </a:xfrm>
          <a:prstGeom prst="rect">
            <a:avLst/>
          </a:prstGeom>
          <a:noFill/>
        </p:spPr>
        <p:txBody>
          <a:bodyPr>
            <a:spAutoFit/>
          </a:bodyPr>
          <a:lstStyle/>
          <a:p>
            <a:pPr marL="285757" indent="-285757">
              <a:spcBef>
                <a:spcPts val="600"/>
              </a:spcBef>
              <a:buFontTx/>
              <a:buChar char="-"/>
              <a:defRPr/>
            </a:pPr>
            <a:endParaRPr lang="en-US" sz="1800" dirty="0">
              <a:solidFill>
                <a:srgbClr val="000099"/>
              </a:solidFill>
              <a:latin typeface="Arial" charset="0"/>
            </a:endParaRPr>
          </a:p>
          <a:p>
            <a:pPr>
              <a:spcBef>
                <a:spcPts val="600"/>
              </a:spcBef>
              <a:defRPr/>
            </a:pPr>
            <a:endParaRPr lang="en-US" sz="1800" dirty="0">
              <a:solidFill>
                <a:srgbClr val="000099"/>
              </a:solidFill>
              <a:latin typeface="Arial" charset="0"/>
            </a:endParaRPr>
          </a:p>
        </p:txBody>
      </p:sp>
      <p:sp>
        <p:nvSpPr>
          <p:cNvPr id="5" name="TextBox 7">
            <a:extLst>
              <a:ext uri="{FF2B5EF4-FFF2-40B4-BE49-F238E27FC236}">
                <a16:creationId xmlns:a16="http://schemas.microsoft.com/office/drawing/2014/main" id="{C3DF2314-33F5-46E0-B2D1-A19596249F9B}"/>
              </a:ext>
            </a:extLst>
          </p:cNvPr>
          <p:cNvSpPr txBox="1"/>
          <p:nvPr/>
        </p:nvSpPr>
        <p:spPr>
          <a:xfrm>
            <a:off x="983433" y="1556792"/>
            <a:ext cx="6120680" cy="4524315"/>
          </a:xfrm>
          <a:prstGeom prst="rect">
            <a:avLst/>
          </a:prstGeom>
          <a:noFill/>
        </p:spPr>
        <p:txBody>
          <a:bodyPr wrap="square">
            <a:spAutoFit/>
          </a:bodyPr>
          <a:lstStyle/>
          <a:p>
            <a:pPr marL="0" marR="0">
              <a:spcBef>
                <a:spcPts val="0"/>
              </a:spcBef>
              <a:spcAft>
                <a:spcPts val="0"/>
              </a:spcAft>
            </a:pPr>
            <a:r>
              <a:rPr lang="en-US" sz="1600" b="0" dirty="0">
                <a:solidFill>
                  <a:schemeClr val="tx1"/>
                </a:solidFill>
                <a:effectLst/>
                <a:ea typeface="Calibri" panose="020F0502020204030204" pitchFamily="34" charset="0"/>
                <a:cs typeface="Arial" panose="020B0604020202020204" pitchFamily="34" charset="0"/>
              </a:rPr>
              <a:t>To WI/SI rapporteurs, when preparing post SA4#135 WI/SI work plans, please beware of the following guidelines:</a:t>
            </a:r>
            <a:endParaRPr lang="en-US" sz="1600" b="0" dirty="0">
              <a:solidFill>
                <a:schemeClr val="tx1"/>
              </a:solidFill>
              <a:effectLst/>
              <a:ea typeface="Times New Roman" panose="02020603050405020304" pitchFamily="18" charset="0"/>
              <a:cs typeface="Arial" panose="020B0604020202020204" pitchFamily="34" charset="0"/>
            </a:endParaRPr>
          </a:p>
          <a:p>
            <a:pPr marL="342900" marR="0" lvl="0" indent="-342900">
              <a:spcBef>
                <a:spcPts val="0"/>
              </a:spcBef>
              <a:spcAft>
                <a:spcPts val="0"/>
              </a:spcAft>
              <a:buFont typeface="Arial" panose="020B0604020202020204" pitchFamily="34" charset="0"/>
              <a:buChar char="•"/>
              <a:tabLst>
                <a:tab pos="457200" algn="l"/>
              </a:tabLst>
            </a:pPr>
            <a:r>
              <a:rPr lang="en-US" sz="1600" b="0" dirty="0">
                <a:solidFill>
                  <a:schemeClr val="tx1"/>
                </a:solidFill>
                <a:effectLst/>
                <a:ea typeface="Times New Roman" panose="02020603050405020304" pitchFamily="18" charset="0"/>
                <a:cs typeface="Arial" panose="020B0604020202020204" pitchFamily="34" charset="0"/>
              </a:rPr>
              <a:t>Available weeks: </a:t>
            </a:r>
          </a:p>
          <a:p>
            <a:pPr marL="0" marR="0">
              <a:spcBef>
                <a:spcPts val="0"/>
              </a:spcBef>
              <a:spcAft>
                <a:spcPts val="0"/>
              </a:spcAft>
            </a:pPr>
            <a:r>
              <a:rPr lang="en-US" sz="1600" b="0" dirty="0">
                <a:solidFill>
                  <a:schemeClr val="tx1"/>
                </a:solidFill>
                <a:effectLst/>
                <a:ea typeface="Calibri" panose="020F0502020204030204" pitchFamily="34" charset="0"/>
                <a:cs typeface="Arial" panose="020B0604020202020204" pitchFamily="34" charset="0"/>
              </a:rPr>
              <a:t>For post SA4#135 SWG AH calls, we should avoid:</a:t>
            </a:r>
            <a:endParaRPr lang="en-US" sz="1600" b="0" dirty="0">
              <a:solidFill>
                <a:schemeClr val="tx1"/>
              </a:solidFill>
              <a:effectLst/>
              <a:ea typeface="Times New Roman" panose="02020603050405020304" pitchFamily="18" charset="0"/>
              <a:cs typeface="Arial" panose="020B0604020202020204" pitchFamily="34" charset="0"/>
            </a:endParaRPr>
          </a:p>
          <a:p>
            <a:pPr marL="285750" marR="0" indent="-285750">
              <a:spcBef>
                <a:spcPts val="0"/>
              </a:spcBef>
              <a:spcAft>
                <a:spcPts val="0"/>
              </a:spcAft>
              <a:buFontTx/>
              <a:buChar char="-"/>
            </a:pPr>
            <a:r>
              <a:rPr lang="en-US" sz="1600" b="0" dirty="0">
                <a:solidFill>
                  <a:schemeClr val="tx1"/>
                </a:solidFill>
                <a:effectLst/>
                <a:ea typeface="Calibri" panose="020F0502020204030204" pitchFamily="34" charset="0"/>
                <a:cs typeface="Arial" panose="020B0604020202020204" pitchFamily="34" charset="0"/>
              </a:rPr>
              <a:t>the week after SA4#135 (16-20 Feb. 2026)</a:t>
            </a:r>
            <a:endParaRPr lang="en-US" sz="1600" b="0" dirty="0">
              <a:solidFill>
                <a:schemeClr val="tx1"/>
              </a:solidFill>
              <a:ea typeface="Calibri" panose="020F0502020204030204" pitchFamily="34" charset="0"/>
              <a:cs typeface="Arial" panose="020B0604020202020204" pitchFamily="34" charset="0"/>
            </a:endParaRPr>
          </a:p>
          <a:p>
            <a:pPr marL="285750" marR="0" indent="-285750">
              <a:spcBef>
                <a:spcPts val="0"/>
              </a:spcBef>
              <a:spcAft>
                <a:spcPts val="0"/>
              </a:spcAft>
              <a:buFontTx/>
              <a:buChar char="-"/>
            </a:pPr>
            <a:r>
              <a:rPr lang="en-US" sz="1600" b="0" dirty="0">
                <a:solidFill>
                  <a:schemeClr val="tx1"/>
                </a:solidFill>
                <a:effectLst/>
                <a:ea typeface="Calibri" panose="020F0502020204030204" pitchFamily="34" charset="0"/>
                <a:cs typeface="Arial" panose="020B0604020202020204" pitchFamily="34" charset="0"/>
              </a:rPr>
              <a:t>TSG SA#111 week (9-13 Mar. 2026)</a:t>
            </a:r>
          </a:p>
          <a:p>
            <a:pPr marL="285750" marR="0" indent="-285750">
              <a:spcBef>
                <a:spcPts val="0"/>
              </a:spcBef>
              <a:spcAft>
                <a:spcPts val="0"/>
              </a:spcAft>
              <a:buFontTx/>
              <a:buChar char="-"/>
            </a:pPr>
            <a:r>
              <a:rPr lang="en-US" sz="1600" b="0" dirty="0">
                <a:solidFill>
                  <a:schemeClr val="tx1"/>
                </a:solidFill>
                <a:ea typeface="Calibri" panose="020F0502020204030204" pitchFamily="34" charset="0"/>
                <a:cs typeface="Arial" panose="020B0604020202020204" pitchFamily="34" charset="0"/>
              </a:rPr>
              <a:t>The week before SA4#135-bis-e (6-10 Apr. 2026)</a:t>
            </a:r>
            <a:endParaRPr lang="en-US" sz="1600" b="0" dirty="0">
              <a:solidFill>
                <a:schemeClr val="tx1"/>
              </a:solidFill>
              <a:effectLst/>
              <a:ea typeface="Calibri" panose="020F0502020204030204" pitchFamily="34" charset="0"/>
              <a:cs typeface="Arial" panose="020B0604020202020204" pitchFamily="34" charset="0"/>
            </a:endParaRPr>
          </a:p>
          <a:p>
            <a:pPr marR="0">
              <a:spcBef>
                <a:spcPts val="0"/>
              </a:spcBef>
              <a:spcAft>
                <a:spcPts val="0"/>
              </a:spcAft>
            </a:pPr>
            <a:r>
              <a:rPr lang="en-US" sz="1600" b="0" dirty="0">
                <a:solidFill>
                  <a:schemeClr val="tx1"/>
                </a:solidFill>
                <a:effectLst/>
                <a:ea typeface="Times New Roman" panose="02020603050405020304" pitchFamily="18" charset="0"/>
                <a:cs typeface="Arial" panose="020B0604020202020204" pitchFamily="34" charset="0"/>
              </a:rPr>
              <a:t>And we should be mindful of the lunar new year weeks(Seollal: 16-18 Feb, Chinese Spring festival 17 Feb.-3</a:t>
            </a:r>
            <a:r>
              <a:rPr lang="en-US" sz="1600" b="0" baseline="30000" dirty="0">
                <a:solidFill>
                  <a:schemeClr val="tx1"/>
                </a:solidFill>
                <a:effectLst/>
                <a:ea typeface="Times New Roman" panose="02020603050405020304" pitchFamily="18" charset="0"/>
                <a:cs typeface="Arial" panose="020B0604020202020204" pitchFamily="34" charset="0"/>
              </a:rPr>
              <a:t>rd</a:t>
            </a:r>
            <a:r>
              <a:rPr lang="en-US" sz="1600" b="0" dirty="0">
                <a:solidFill>
                  <a:schemeClr val="tx1"/>
                </a:solidFill>
                <a:effectLst/>
                <a:ea typeface="Times New Roman" panose="02020603050405020304" pitchFamily="18" charset="0"/>
                <a:cs typeface="Arial" panose="020B0604020202020204" pitchFamily="34" charset="0"/>
              </a:rPr>
              <a:t> Mar.).</a:t>
            </a:r>
          </a:p>
          <a:p>
            <a:pPr marR="0">
              <a:spcBef>
                <a:spcPts val="0"/>
              </a:spcBef>
              <a:spcAft>
                <a:spcPts val="0"/>
              </a:spcAft>
            </a:pPr>
            <a:r>
              <a:rPr lang="en-US" sz="1600" b="0" dirty="0">
                <a:solidFill>
                  <a:schemeClr val="tx1"/>
                </a:solidFill>
                <a:effectLst/>
                <a:ea typeface="Calibri" panose="020F0502020204030204" pitchFamily="34" charset="0"/>
                <a:cs typeface="Arial" panose="020B0604020202020204" pitchFamily="34" charset="0"/>
              </a:rPr>
              <a:t> </a:t>
            </a:r>
            <a:endParaRPr lang="en-US" sz="1600" b="0" dirty="0">
              <a:solidFill>
                <a:schemeClr val="tx1"/>
              </a:solidFill>
              <a:effectLst/>
              <a:ea typeface="Times New Roman" panose="02020603050405020304" pitchFamily="18" charset="0"/>
              <a:cs typeface="Arial" panose="020B0604020202020204" pitchFamily="34" charset="0"/>
            </a:endParaRPr>
          </a:p>
          <a:p>
            <a:pPr marL="0" marR="0">
              <a:spcBef>
                <a:spcPts val="0"/>
              </a:spcBef>
              <a:spcAft>
                <a:spcPts val="0"/>
              </a:spcAft>
            </a:pPr>
            <a:r>
              <a:rPr lang="en-US" sz="1600" b="0" dirty="0">
                <a:solidFill>
                  <a:schemeClr val="tx1"/>
                </a:solidFill>
                <a:effectLst/>
                <a:ea typeface="Calibri" panose="020F0502020204030204" pitchFamily="34" charset="0"/>
                <a:cs typeface="Arial" panose="020B0604020202020204" pitchFamily="34" charset="0"/>
              </a:rPr>
              <a:t>Here is the proposed list of available weeks for SA4 AH meetings:</a:t>
            </a:r>
            <a:endParaRPr lang="en-US" sz="1600" b="0" dirty="0">
              <a:solidFill>
                <a:schemeClr val="tx1"/>
              </a:solidFill>
              <a:effectLst/>
              <a:ea typeface="Times New Roman" panose="02020603050405020304" pitchFamily="18" charset="0"/>
              <a:cs typeface="Arial" panose="020B0604020202020204" pitchFamily="34" charset="0"/>
            </a:endParaRPr>
          </a:p>
          <a:p>
            <a:pPr marL="342900" marR="0" lvl="0" indent="-342900">
              <a:spcBef>
                <a:spcPts val="0"/>
              </a:spcBef>
              <a:spcAft>
                <a:spcPts val="0"/>
              </a:spcAft>
              <a:buFont typeface="Calibri" panose="020F0502020204030204" pitchFamily="34" charset="0"/>
              <a:buChar char="-"/>
            </a:pPr>
            <a:r>
              <a:rPr lang="en-US" sz="1600" b="0" dirty="0">
                <a:solidFill>
                  <a:schemeClr val="tx1"/>
                </a:solidFill>
                <a:effectLst/>
                <a:ea typeface="Times New Roman" panose="02020603050405020304" pitchFamily="18" charset="0"/>
                <a:cs typeface="Arial" panose="020B0604020202020204" pitchFamily="34" charset="0"/>
              </a:rPr>
              <a:t>3-6 March 2026 (not Monday)</a:t>
            </a:r>
          </a:p>
          <a:p>
            <a:pPr marL="342900" marR="0" lvl="0" indent="-342900">
              <a:spcBef>
                <a:spcPts val="0"/>
              </a:spcBef>
              <a:spcAft>
                <a:spcPts val="0"/>
              </a:spcAft>
              <a:buFont typeface="Calibri" panose="020F0502020204030204" pitchFamily="34" charset="0"/>
              <a:buChar char="-"/>
            </a:pPr>
            <a:r>
              <a:rPr lang="en-US" sz="1600" b="0" dirty="0">
                <a:solidFill>
                  <a:schemeClr val="tx1"/>
                </a:solidFill>
                <a:ea typeface="Times New Roman" panose="02020603050405020304" pitchFamily="18" charset="0"/>
                <a:cs typeface="Arial" panose="020B0604020202020204" pitchFamily="34" charset="0"/>
              </a:rPr>
              <a:t>16-20 March 2026</a:t>
            </a:r>
          </a:p>
          <a:p>
            <a:pPr marL="342900" marR="0" lvl="0" indent="-342900">
              <a:spcBef>
                <a:spcPts val="0"/>
              </a:spcBef>
              <a:spcAft>
                <a:spcPts val="0"/>
              </a:spcAft>
              <a:buFont typeface="Calibri" panose="020F0502020204030204" pitchFamily="34" charset="0"/>
              <a:buChar char="-"/>
            </a:pPr>
            <a:r>
              <a:rPr lang="en-US" sz="1600" b="0" dirty="0">
                <a:solidFill>
                  <a:schemeClr val="tx1"/>
                </a:solidFill>
                <a:ea typeface="Times New Roman" panose="02020603050405020304" pitchFamily="18" charset="0"/>
                <a:cs typeface="Arial" panose="020B0604020202020204" pitchFamily="34" charset="0"/>
              </a:rPr>
              <a:t>23-27 March 2026</a:t>
            </a:r>
          </a:p>
          <a:p>
            <a:pPr marL="342900" marR="0" lvl="0" indent="-342900">
              <a:spcBef>
                <a:spcPts val="0"/>
              </a:spcBef>
              <a:spcAft>
                <a:spcPts val="0"/>
              </a:spcAft>
              <a:buFont typeface="Calibri" panose="020F0502020204030204" pitchFamily="34" charset="0"/>
              <a:buChar char="-"/>
            </a:pPr>
            <a:r>
              <a:rPr lang="en-US" sz="1600" b="0" dirty="0">
                <a:solidFill>
                  <a:schemeClr val="tx1"/>
                </a:solidFill>
                <a:ea typeface="Times New Roman" panose="02020603050405020304" pitchFamily="18" charset="0"/>
                <a:cs typeface="Arial" panose="020B0604020202020204" pitchFamily="34" charset="0"/>
              </a:rPr>
              <a:t>30 March -3</a:t>
            </a:r>
            <a:r>
              <a:rPr lang="en-US" sz="1600" b="0" baseline="30000" dirty="0">
                <a:solidFill>
                  <a:schemeClr val="tx1"/>
                </a:solidFill>
                <a:ea typeface="Times New Roman" panose="02020603050405020304" pitchFamily="18" charset="0"/>
                <a:cs typeface="Arial" panose="020B0604020202020204" pitchFamily="34" charset="0"/>
              </a:rPr>
              <a:t>rd</a:t>
            </a:r>
            <a:r>
              <a:rPr lang="en-US" sz="1600" b="0" dirty="0">
                <a:solidFill>
                  <a:schemeClr val="tx1"/>
                </a:solidFill>
                <a:ea typeface="Times New Roman" panose="02020603050405020304" pitchFamily="18" charset="0"/>
                <a:cs typeface="Arial" panose="020B0604020202020204" pitchFamily="34" charset="0"/>
              </a:rPr>
              <a:t> April 2026</a:t>
            </a:r>
          </a:p>
          <a:p>
            <a:pPr marL="342900" marR="0" lvl="0" indent="-342900">
              <a:spcBef>
                <a:spcPts val="0"/>
              </a:spcBef>
              <a:spcAft>
                <a:spcPts val="0"/>
              </a:spcAft>
              <a:buFont typeface="Calibri" panose="020F0502020204030204" pitchFamily="34" charset="0"/>
              <a:buChar char="-"/>
            </a:pPr>
            <a:endParaRPr lang="en-US" sz="1600" b="0" dirty="0">
              <a:solidFill>
                <a:schemeClr val="tx1"/>
              </a:solidFill>
              <a:ea typeface="Times New Roman" panose="02020603050405020304" pitchFamily="18" charset="0"/>
              <a:cs typeface="Arial" panose="020B0604020202020204" pitchFamily="34" charset="0"/>
            </a:endParaRPr>
          </a:p>
          <a:p>
            <a:pPr>
              <a:spcBef>
                <a:spcPts val="0"/>
              </a:spcBef>
              <a:spcAft>
                <a:spcPts val="0"/>
              </a:spcAft>
            </a:pPr>
            <a:r>
              <a:rPr lang="en-US" sz="1600" b="0" dirty="0">
                <a:solidFill>
                  <a:schemeClr val="tx1"/>
                </a:solidFill>
                <a:effectLst/>
                <a:ea typeface="Calibri" panose="020F0502020204030204" pitchFamily="34" charset="0"/>
                <a:cs typeface="Arial" panose="020B0604020202020204" pitchFamily="34" charset="0"/>
              </a:rPr>
              <a:t>Note that it is expected that not all available weeks will be filled with SA4 AH Telcos (see meeting guidelines).</a:t>
            </a:r>
            <a:endParaRPr lang="en-US" sz="1600" b="0" dirty="0">
              <a:solidFill>
                <a:schemeClr val="tx1"/>
              </a:solidFill>
              <a:effectLst/>
              <a:ea typeface="Times New Roman" panose="02020603050405020304" pitchFamily="18" charset="0"/>
              <a:cs typeface="Arial" panose="020B0604020202020204" pitchFamily="34" charset="0"/>
            </a:endParaRPr>
          </a:p>
        </p:txBody>
      </p:sp>
      <p:sp>
        <p:nvSpPr>
          <p:cNvPr id="2" name="TextBox 7">
            <a:extLst>
              <a:ext uri="{FF2B5EF4-FFF2-40B4-BE49-F238E27FC236}">
                <a16:creationId xmlns:a16="http://schemas.microsoft.com/office/drawing/2014/main" id="{C8001FD6-2037-CBA3-E925-5811BE2E2093}"/>
              </a:ext>
            </a:extLst>
          </p:cNvPr>
          <p:cNvSpPr txBox="1"/>
          <p:nvPr/>
        </p:nvSpPr>
        <p:spPr>
          <a:xfrm>
            <a:off x="7608168" y="2924944"/>
            <a:ext cx="4160907" cy="2246769"/>
          </a:xfrm>
          <a:prstGeom prst="rect">
            <a:avLst/>
          </a:prstGeom>
          <a:noFill/>
        </p:spPr>
        <p:txBody>
          <a:bodyPr wrap="square">
            <a:spAutoFit/>
          </a:bodyPr>
          <a:lstStyle/>
          <a:p>
            <a:pPr marR="0" lvl="0">
              <a:spcBef>
                <a:spcPts val="0"/>
              </a:spcBef>
              <a:spcAft>
                <a:spcPts val="0"/>
              </a:spcAft>
            </a:pPr>
            <a:endParaRPr lang="en-US" sz="1400" b="0" dirty="0">
              <a:solidFill>
                <a:schemeClr val="tx1"/>
              </a:solidFill>
              <a:effectLst/>
              <a:ea typeface="Times New Roman" panose="02020603050405020304" pitchFamily="18" charset="0"/>
              <a:cs typeface="Arial" panose="020B0604020202020204" pitchFamily="34" charset="0"/>
            </a:endParaRPr>
          </a:p>
          <a:p>
            <a:pPr marL="0" marR="0">
              <a:spcBef>
                <a:spcPts val="0"/>
              </a:spcBef>
              <a:spcAft>
                <a:spcPts val="0"/>
              </a:spcAft>
            </a:pPr>
            <a:r>
              <a:rPr lang="en-US" sz="1400" b="0" dirty="0">
                <a:solidFill>
                  <a:schemeClr val="tx1"/>
                </a:solidFill>
                <a:effectLst/>
                <a:ea typeface="Calibri" panose="020F0502020204030204" pitchFamily="34" charset="0"/>
                <a:cs typeface="Arial" panose="020B0604020202020204" pitchFamily="34" charset="0"/>
              </a:rPr>
              <a:t>Reminder on preferred day of the week per SWG:</a:t>
            </a:r>
            <a:endParaRPr lang="en-US" sz="1400" b="0" dirty="0">
              <a:solidFill>
                <a:schemeClr val="tx1"/>
              </a:solidFill>
              <a:effectLst/>
              <a:ea typeface="Times New Roman" panose="02020603050405020304" pitchFamily="18" charset="0"/>
              <a:cs typeface="Arial" panose="020B0604020202020204" pitchFamily="34" charset="0"/>
            </a:endParaRPr>
          </a:p>
          <a:p>
            <a:pPr marL="742950" marR="0" lvl="1" indent="-285750">
              <a:spcBef>
                <a:spcPts val="0"/>
              </a:spcBef>
              <a:spcAft>
                <a:spcPts val="0"/>
              </a:spcAft>
              <a:buFont typeface="+mj-lt"/>
              <a:buAutoNum type="alphaLcPeriod"/>
              <a:tabLst>
                <a:tab pos="914400" algn="l"/>
              </a:tabLst>
            </a:pPr>
            <a:r>
              <a:rPr lang="en-US" sz="1400" b="0" dirty="0">
                <a:solidFill>
                  <a:schemeClr val="tx1"/>
                </a:solidFill>
                <a:effectLst/>
                <a:ea typeface="Times New Roman" panose="02020603050405020304" pitchFamily="18" charset="0"/>
                <a:cs typeface="Arial" panose="020B0604020202020204" pitchFamily="34" charset="0"/>
              </a:rPr>
              <a:t>Tuesday – Video SWG</a:t>
            </a:r>
          </a:p>
          <a:p>
            <a:pPr marL="742950" marR="0" lvl="1" indent="-285750">
              <a:spcBef>
                <a:spcPts val="0"/>
              </a:spcBef>
              <a:spcAft>
                <a:spcPts val="0"/>
              </a:spcAft>
              <a:buFont typeface="+mj-lt"/>
              <a:buAutoNum type="alphaLcPeriod"/>
              <a:tabLst>
                <a:tab pos="914400" algn="l"/>
              </a:tabLst>
            </a:pPr>
            <a:r>
              <a:rPr lang="en-US" sz="1400" b="0" dirty="0">
                <a:solidFill>
                  <a:schemeClr val="tx1"/>
                </a:solidFill>
                <a:effectLst/>
                <a:ea typeface="Times New Roman" panose="02020603050405020304" pitchFamily="18" charset="0"/>
                <a:cs typeface="Arial" panose="020B0604020202020204" pitchFamily="34" charset="0"/>
              </a:rPr>
              <a:t>Wednesday – RTC SWG</a:t>
            </a:r>
          </a:p>
          <a:p>
            <a:pPr marL="742950" marR="0" lvl="1" indent="-285750">
              <a:spcBef>
                <a:spcPts val="0"/>
              </a:spcBef>
              <a:spcAft>
                <a:spcPts val="0"/>
              </a:spcAft>
              <a:buFont typeface="+mj-lt"/>
              <a:buAutoNum type="alphaLcPeriod"/>
              <a:tabLst>
                <a:tab pos="914400" algn="l"/>
              </a:tabLst>
            </a:pPr>
            <a:r>
              <a:rPr lang="en-US" sz="1400" b="0" dirty="0">
                <a:solidFill>
                  <a:schemeClr val="tx1"/>
                </a:solidFill>
                <a:effectLst/>
                <a:ea typeface="Times New Roman" panose="02020603050405020304" pitchFamily="18" charset="0"/>
                <a:cs typeface="Arial" panose="020B0604020202020204" pitchFamily="34" charset="0"/>
              </a:rPr>
              <a:t>Thursday – MBS SWG</a:t>
            </a:r>
          </a:p>
          <a:p>
            <a:pPr marL="742950" marR="0" lvl="1" indent="-285750">
              <a:spcBef>
                <a:spcPts val="0"/>
              </a:spcBef>
              <a:spcAft>
                <a:spcPts val="0"/>
              </a:spcAft>
              <a:buFont typeface="+mj-lt"/>
              <a:buAutoNum type="alphaLcPeriod"/>
              <a:tabLst>
                <a:tab pos="914400" algn="l"/>
              </a:tabLst>
            </a:pPr>
            <a:r>
              <a:rPr lang="en-US" sz="1400" b="0" dirty="0">
                <a:solidFill>
                  <a:schemeClr val="tx1"/>
                </a:solidFill>
                <a:effectLst/>
                <a:ea typeface="Times New Roman" panose="02020603050405020304" pitchFamily="18" charset="0"/>
                <a:cs typeface="Arial" panose="020B0604020202020204" pitchFamily="34" charset="0"/>
              </a:rPr>
              <a:t>Audio SWG rapporteurs are free to use any day of the week by checking availability of the interested delegates and address potential conflicts with other SWGs.</a:t>
            </a:r>
          </a:p>
        </p:txBody>
      </p:sp>
    </p:spTree>
    <p:extLst>
      <p:ext uri="{BB962C8B-B14F-4D97-AF65-F5344CB8AC3E}">
        <p14:creationId xmlns:p14="http://schemas.microsoft.com/office/powerpoint/2010/main" val="24145038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AA82F6-33F7-DE6F-AB0F-1BFAE828DAE0}"/>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2CF35B2E-A8C8-4E39-B228-DCFA3FEC9354}"/>
              </a:ext>
            </a:extLst>
          </p:cNvPr>
          <p:cNvSpPr>
            <a:spLocks noGrp="1"/>
          </p:cNvSpPr>
          <p:nvPr>
            <p:ph type="title"/>
          </p:nvPr>
        </p:nvSpPr>
        <p:spPr/>
        <p:txBody>
          <a:bodyPr/>
          <a:lstStyle/>
          <a:p>
            <a:r>
              <a:rPr lang="en-US" noProof="1"/>
              <a:t>SA4 calendar – 2026 (agreed - confirmed by SA)</a:t>
            </a:r>
          </a:p>
        </p:txBody>
      </p:sp>
      <p:sp>
        <p:nvSpPr>
          <p:cNvPr id="8" name="TextBox 7">
            <a:extLst>
              <a:ext uri="{FF2B5EF4-FFF2-40B4-BE49-F238E27FC236}">
                <a16:creationId xmlns:a16="http://schemas.microsoft.com/office/drawing/2014/main" id="{81EF4A51-23F2-D9FE-EAE5-99199CDE6532}"/>
              </a:ext>
            </a:extLst>
          </p:cNvPr>
          <p:cNvSpPr txBox="1"/>
          <p:nvPr/>
        </p:nvSpPr>
        <p:spPr>
          <a:xfrm>
            <a:off x="1271464" y="1124744"/>
            <a:ext cx="9577064" cy="523220"/>
          </a:xfrm>
          <a:prstGeom prst="rect">
            <a:avLst/>
          </a:prstGeom>
          <a:noFill/>
        </p:spPr>
        <p:txBody>
          <a:bodyPr wrap="square">
            <a:spAutoFit/>
          </a:bodyPr>
          <a:lstStyle/>
          <a:p>
            <a:pPr marL="342900" marR="0" lvl="0" indent="-342900" algn="l" defTabSz="914400" rtl="0" eaLnBrk="0" fontAlgn="base" latinLnBrk="0" hangingPunct="0">
              <a:lnSpc>
                <a:spcPct val="100000"/>
              </a:lnSpc>
              <a:spcBef>
                <a:spcPts val="2800"/>
              </a:spcBef>
              <a:spcAft>
                <a:spcPct val="0"/>
              </a:spcAft>
              <a:buClrTx/>
              <a:buSzTx/>
              <a:buFontTx/>
              <a:buBlip>
                <a:blip r:embed="rId2"/>
              </a:buBlip>
              <a:tabLst/>
              <a:defRPr/>
            </a:pPr>
            <a:r>
              <a:rPr kumimoji="0" lang="en-GB" altLang="en-US" sz="2800" b="0" i="0" u="none" strike="noStrike" kern="0" cap="none" spc="0" normalizeH="0" baseline="0" noProof="0" dirty="0">
                <a:ln>
                  <a:noFill/>
                </a:ln>
                <a:solidFill>
                  <a:prstClr val="black"/>
                </a:solidFill>
                <a:effectLst/>
                <a:uLnTx/>
                <a:uFillTx/>
                <a:latin typeface="Calibri"/>
                <a:ea typeface="+mn-ea"/>
                <a:cs typeface="+mn-cs"/>
              </a:rPr>
              <a:t>SA4 plenary meetings (2026): 3 F2F and 2 e-meetings</a:t>
            </a:r>
          </a:p>
        </p:txBody>
      </p:sp>
      <p:graphicFrame>
        <p:nvGraphicFramePr>
          <p:cNvPr id="9" name="Table 8">
            <a:extLst>
              <a:ext uri="{FF2B5EF4-FFF2-40B4-BE49-F238E27FC236}">
                <a16:creationId xmlns:a16="http://schemas.microsoft.com/office/drawing/2014/main" id="{1E6FAD7A-99C2-F1DF-9D3A-318E0C2D662D}"/>
              </a:ext>
            </a:extLst>
          </p:cNvPr>
          <p:cNvGraphicFramePr>
            <a:graphicFrameLocks noGrp="1"/>
          </p:cNvGraphicFramePr>
          <p:nvPr>
            <p:extLst>
              <p:ext uri="{D42A27DB-BD31-4B8C-83A1-F6EECF244321}">
                <p14:modId xmlns:p14="http://schemas.microsoft.com/office/powerpoint/2010/main" val="3773213403"/>
              </p:ext>
            </p:extLst>
          </p:nvPr>
        </p:nvGraphicFramePr>
        <p:xfrm>
          <a:off x="911424" y="1864739"/>
          <a:ext cx="9937104" cy="4012533"/>
        </p:xfrm>
        <a:graphic>
          <a:graphicData uri="http://schemas.openxmlformats.org/drawingml/2006/table">
            <a:tbl>
              <a:tblPr firstRow="1" bandRow="1">
                <a:tableStyleId>{5C22544A-7EE6-4342-B048-85BDC9FD1C3A}</a:tableStyleId>
              </a:tblPr>
              <a:tblGrid>
                <a:gridCol w="2081533">
                  <a:extLst>
                    <a:ext uri="{9D8B030D-6E8A-4147-A177-3AD203B41FA5}">
                      <a16:colId xmlns:a16="http://schemas.microsoft.com/office/drawing/2014/main" val="20000"/>
                    </a:ext>
                  </a:extLst>
                </a:gridCol>
                <a:gridCol w="3880800">
                  <a:extLst>
                    <a:ext uri="{9D8B030D-6E8A-4147-A177-3AD203B41FA5}">
                      <a16:colId xmlns:a16="http://schemas.microsoft.com/office/drawing/2014/main" val="20001"/>
                    </a:ext>
                  </a:extLst>
                </a:gridCol>
                <a:gridCol w="3974771">
                  <a:extLst>
                    <a:ext uri="{9D8B030D-6E8A-4147-A177-3AD203B41FA5}">
                      <a16:colId xmlns:a16="http://schemas.microsoft.com/office/drawing/2014/main" val="20002"/>
                    </a:ext>
                  </a:extLst>
                </a:gridCol>
              </a:tblGrid>
              <a:tr h="476445">
                <a:tc>
                  <a:txBody>
                    <a:bodyPr/>
                    <a:lstStyle/>
                    <a:p>
                      <a:pPr marL="36000">
                        <a:lnSpc>
                          <a:spcPct val="90000"/>
                        </a:lnSpc>
                      </a:pPr>
                      <a:r>
                        <a:rPr lang="fi-FI" sz="1400" dirty="0"/>
                        <a:t>Meetings in 2025</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511902">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bg1">
                              <a:lumMod val="50000"/>
                            </a:schemeClr>
                          </a:solidFill>
                          <a:latin typeface="+mn-lt"/>
                          <a:cs typeface="Arial" panose="020B0604020202020204" pitchFamily="34" charset="0"/>
                        </a:rPr>
                        <a:t>SA4#135</a:t>
                      </a:r>
                      <a:endParaRPr lang="en-US" sz="1400" b="0" dirty="0">
                        <a:solidFill>
                          <a:schemeClr val="bg1">
                            <a:lumMod val="50000"/>
                          </a:schemeClr>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u="none" dirty="0">
                          <a:solidFill>
                            <a:schemeClr val="bg1">
                              <a:lumMod val="50000"/>
                            </a:schemeClr>
                          </a:solidFill>
                          <a:effectLst/>
                          <a:latin typeface="+mn-lt"/>
                          <a:ea typeface="Calibri" panose="020F0502020204030204" pitchFamily="34" charset="0"/>
                          <a:cs typeface="Arial" panose="020B0604020202020204" pitchFamily="34" charset="0"/>
                        </a:rPr>
                        <a:t>F2F: 9-13 Feb. 2026</a:t>
                      </a:r>
                      <a:endParaRPr lang="en-US" sz="1400" u="sng" dirty="0">
                        <a:solidFill>
                          <a:schemeClr val="bg1">
                            <a:lumMod val="50000"/>
                          </a:schemeClr>
                        </a:solidFill>
                        <a:effectLst/>
                        <a:latin typeface="+mn-lt"/>
                        <a:ea typeface="Calibri" panose="020F0502020204030204" pitchFamily="34" charset="0"/>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bg1">
                              <a:lumMod val="50000"/>
                            </a:schemeClr>
                          </a:solidFill>
                          <a:latin typeface="+mn-lt"/>
                          <a:cs typeface="Arial" panose="020B0604020202020204" pitchFamily="34" charset="0"/>
                        </a:rPr>
                        <a:t>Host: TBD, Venue: India</a:t>
                      </a:r>
                    </a:p>
                  </a:txBody>
                  <a:tcPr marL="91429" marR="91429" marT="45667" marB="45667" anchor="ctr"/>
                </a:tc>
                <a:extLst>
                  <a:ext uri="{0D108BD9-81ED-4DB2-BD59-A6C34878D82A}">
                    <a16:rowId xmlns:a16="http://schemas.microsoft.com/office/drawing/2014/main" val="10002"/>
                  </a:ext>
                </a:extLst>
              </a:tr>
              <a:tr h="99563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SA4#135e-bis</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13-17 Apr. 2026</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3"/>
                  </a:ext>
                </a:extLst>
              </a:tr>
              <a:tr h="64701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SA4#136</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11-15 May 2026</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Interdigital, Venue: Montreal (Canada)</a:t>
                      </a:r>
                      <a:endParaRPr lang="en-US" sz="1400" b="0" u="sng" dirty="0">
                        <a:solidFill>
                          <a:srgbClr val="FF0000"/>
                        </a:solidFill>
                        <a:latin typeface="+mn-lt"/>
                        <a:cs typeface="Arial" panose="020B0604020202020204" pitchFamily="34" charset="0"/>
                      </a:endParaRPr>
                    </a:p>
                  </a:txBody>
                  <a:tcPr marL="91429" marR="91429" marT="45667" marB="45667" anchor="ctr"/>
                </a:tc>
                <a:extLst>
                  <a:ext uri="{0D108BD9-81ED-4DB2-BD59-A6C34878D82A}">
                    <a16:rowId xmlns:a16="http://schemas.microsoft.com/office/drawing/2014/main" val="10004"/>
                  </a:ext>
                </a:extLst>
              </a:tr>
              <a:tr h="64815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SA4#137e</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24-28 Aug. 2026</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5"/>
                  </a:ext>
                </a:extLst>
              </a:tr>
              <a:tr h="733389">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SA4#138</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16-20 Nov. 2026</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ATIS, Venue: Calgary (Canada)</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1445197448"/>
      </p:ext>
    </p:extLst>
  </p:cSld>
  <p:clrMapOvr>
    <a:masterClrMapping/>
  </p:clrMapOvr>
  <p:transition>
    <p:wipe dir="r"/>
  </p:transition>
</p:sld>
</file>

<file path=ppt/theme/theme1.xml><?xml version="1.0" encoding="utf-8"?>
<a:theme xmlns:a="http://schemas.openxmlformats.org/drawingml/2006/main" name="Blank Presentation A4">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Blank Presentation A4">
      <a:majorFont>
        <a:latin typeface="Rotis Sans Serif for Nokia"/>
        <a:ea typeface=""/>
        <a:cs typeface=""/>
      </a:majorFont>
      <a:minorFont>
        <a:latin typeface="Rotis Sans Serif for Noki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4400" b="1" i="0" u="none" strike="noStrike" cap="none" normalizeH="0" baseline="0" smtClean="0">
            <a:ln>
              <a:noFill/>
            </a:ln>
            <a:solidFill>
              <a:srgbClr val="063EF2"/>
            </a:solidFill>
            <a:effectLst/>
            <a:latin typeface="Arial" charset="0"/>
          </a:defRPr>
        </a:defPPr>
      </a:lstStyle>
    </a:spDef>
    <a:ln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4400" b="1" i="0" u="none" strike="noStrike" cap="none" normalizeH="0" baseline="0" smtClean="0">
            <a:ln>
              <a:noFill/>
            </a:ln>
            <a:solidFill>
              <a:srgbClr val="063EF2"/>
            </a:solidFill>
            <a:effectLst/>
            <a:latin typeface="Arial" charset="0"/>
          </a:defRPr>
        </a:defPPr>
      </a:lstStyle>
    </a:lnDef>
  </a:objectDefaults>
  <a:extraClrSchemeLst>
    <a:extraClrScheme>
      <a:clrScheme name="Blank Presentation A4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A4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A4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A4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A4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A4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A4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7D6687F-66FD-4CCD-AF93-C143275A0DB4}">
  <ds:schemaRefs>
    <ds:schemaRef ds:uri="http://schemas.microsoft.com/sharepoint/v3/contenttype/forms"/>
  </ds:schemaRefs>
</ds:datastoreItem>
</file>

<file path=customXml/itemProps2.xml><?xml version="1.0" encoding="utf-8"?>
<ds:datastoreItem xmlns:ds="http://schemas.openxmlformats.org/officeDocument/2006/customXml" ds:itemID="{DDFAA503-E9D4-4967-9C7E-DF2959FC2FE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EA459C4-D0C9-4E88-9E61-2AD86A1A46A9}">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C:\USERS\USERINF\MSOFFICE\TEMPLATE\Blank Presentation A4.pot</Template>
  <TotalTime>47056</TotalTime>
  <Pages>15</Pages>
  <Words>1190</Words>
  <Application>Microsoft Macintosh PowerPoint</Application>
  <PresentationFormat>Grand écran</PresentationFormat>
  <Paragraphs>168</Paragraphs>
  <Slides>15</Slides>
  <Notes>6</Notes>
  <HiddenSlides>0</HiddenSlides>
  <MMClips>0</MMClips>
  <ScaleCrop>false</ScaleCrop>
  <HeadingPairs>
    <vt:vector size="6" baseType="variant">
      <vt:variant>
        <vt:lpstr>Polices utilisées</vt:lpstr>
      </vt:variant>
      <vt:variant>
        <vt:i4>7</vt:i4>
      </vt:variant>
      <vt:variant>
        <vt:lpstr>Thème</vt:lpstr>
      </vt:variant>
      <vt:variant>
        <vt:i4>2</vt:i4>
      </vt:variant>
      <vt:variant>
        <vt:lpstr>Titres des diapositives</vt:lpstr>
      </vt:variant>
      <vt:variant>
        <vt:i4>15</vt:i4>
      </vt:variant>
    </vt:vector>
  </HeadingPairs>
  <TitlesOfParts>
    <vt:vector size="24" baseType="lpstr">
      <vt:lpstr>华文细黑</vt:lpstr>
      <vt:lpstr>Arial</vt:lpstr>
      <vt:lpstr>Arial</vt:lpstr>
      <vt:lpstr>Calibri</vt:lpstr>
      <vt:lpstr>Calibri Light</vt:lpstr>
      <vt:lpstr>Rotis Sans Serif for Nokia</vt:lpstr>
      <vt:lpstr>Times New Roman</vt:lpstr>
      <vt:lpstr>Blank Presentation A4</vt:lpstr>
      <vt:lpstr>Office Theme</vt:lpstr>
      <vt:lpstr>Présentation PowerPoint</vt:lpstr>
      <vt:lpstr>A.I.3 - Call for IPRs </vt:lpstr>
      <vt:lpstr>A.I.3 - Statement regarding competition law</vt:lpstr>
      <vt:lpstr>A.I.3 - Statement regarding consensus principles</vt:lpstr>
      <vt:lpstr>A.I. 6 - Issues for immediate attention</vt:lpstr>
      <vt:lpstr>A.I. 6.1 – Rel-20 planning</vt:lpstr>
      <vt:lpstr>A.I. 6.2 – Other immediate issues</vt:lpstr>
      <vt:lpstr>SWG Ad Hoc Telcos</vt:lpstr>
      <vt:lpstr>SA4 calendar – 2026 (agreed - confirmed by SA)</vt:lpstr>
      <vt:lpstr>SA4 calendar – 2027 (agreed - confirmed by SA)</vt:lpstr>
      <vt:lpstr>TS/TR Rapporteurs</vt:lpstr>
      <vt:lpstr>TS/TR not to elevate to Rel-20</vt:lpstr>
      <vt:lpstr>SA4 logo contest</vt:lpstr>
      <vt:lpstr>Informative Annex</vt:lpstr>
      <vt:lpstr>MPEG calendar for information</vt:lpstr>
    </vt:vector>
  </TitlesOfParts>
  <Company>Nokia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jarvinek</dc:creator>
  <dc:description>Nokia Standard Presentation Template - A4_x000d_
v. 4 2000/01/05 Eric Beasley_x000d_
Fixed RGB values for Nokia logo_x000d_
NO Security Label</dc:description>
  <cp:lastModifiedBy>Gilles Teniou</cp:lastModifiedBy>
  <cp:revision>614</cp:revision>
  <cp:lastPrinted>1999-04-27T06:51:51Z</cp:lastPrinted>
  <dcterms:created xsi:type="dcterms:W3CDTF">2002-09-29T21:39:56Z</dcterms:created>
  <dcterms:modified xsi:type="dcterms:W3CDTF">2026-02-08T11:33:56Z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979a0715-4389-4544-92f0-6962135516a4</vt:lpwstr>
  </property>
  <property fmtid="{D5CDD505-2E9C-101B-9397-08002B2CF9AE}" pid="3" name="NokiaConfidentiality">
    <vt:lpwstr>Public</vt:lpwstr>
  </property>
  <property fmtid="{D5CDD505-2E9C-101B-9397-08002B2CF9AE}" pid="4" name="ContentTypeId">
    <vt:lpwstr>0x0101004814B433DB9B594885F4112FE4976328</vt:lpwstr>
  </property>
</Properties>
</file>